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handoutMasterIdLst>
    <p:handoutMasterId r:id="rId47"/>
  </p:handoutMasterIdLst>
  <p:sldIdLst>
    <p:sldId id="256" r:id="rId3"/>
    <p:sldId id="341" r:id="rId4"/>
    <p:sldId id="343" r:id="rId5"/>
    <p:sldId id="342" r:id="rId6"/>
    <p:sldId id="309" r:id="rId7"/>
    <p:sldId id="308" r:id="rId8"/>
    <p:sldId id="303" r:id="rId9"/>
    <p:sldId id="340" r:id="rId10"/>
    <p:sldId id="304" r:id="rId11"/>
    <p:sldId id="296" r:id="rId12"/>
    <p:sldId id="305" r:id="rId13"/>
    <p:sldId id="323" r:id="rId14"/>
    <p:sldId id="312" r:id="rId15"/>
    <p:sldId id="335" r:id="rId16"/>
    <p:sldId id="285" r:id="rId17"/>
    <p:sldId id="295" r:id="rId18"/>
    <p:sldId id="307" r:id="rId19"/>
    <p:sldId id="338" r:id="rId20"/>
    <p:sldId id="325" r:id="rId21"/>
    <p:sldId id="316" r:id="rId22"/>
    <p:sldId id="333" r:id="rId23"/>
    <p:sldId id="311" r:id="rId24"/>
    <p:sldId id="289" r:id="rId25"/>
    <p:sldId id="344" r:id="rId26"/>
    <p:sldId id="291" r:id="rId27"/>
    <p:sldId id="326" r:id="rId28"/>
    <p:sldId id="290" r:id="rId29"/>
    <p:sldId id="320" r:id="rId30"/>
    <p:sldId id="284" r:id="rId31"/>
    <p:sldId id="321" r:id="rId32"/>
    <p:sldId id="302" r:id="rId33"/>
    <p:sldId id="301" r:id="rId34"/>
    <p:sldId id="324" r:id="rId35"/>
    <p:sldId id="322" r:id="rId36"/>
    <p:sldId id="315" r:id="rId37"/>
    <p:sldId id="330" r:id="rId38"/>
    <p:sldId id="336" r:id="rId39"/>
    <p:sldId id="329" r:id="rId40"/>
    <p:sldId id="314" r:id="rId41"/>
    <p:sldId id="310" r:id="rId42"/>
    <p:sldId id="294" r:id="rId43"/>
    <p:sldId id="331" r:id="rId44"/>
    <p:sldId id="328" r:id="rId45"/>
    <p:sldId id="264" r:id="rId46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A6D6"/>
    <a:srgbClr val="FFD6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Stijl, gemiddeld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Stijl, gemiddeld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420" autoAdjust="0"/>
    <p:restoredTop sz="96682" autoAdjust="0"/>
  </p:normalViewPr>
  <p:slideViewPr>
    <p:cSldViewPr snapToGrid="0" snapToObjects="1">
      <p:cViewPr varScale="1">
        <p:scale>
          <a:sx n="114" d="100"/>
          <a:sy n="114" d="100"/>
        </p:scale>
        <p:origin x="619" y="67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handoutMaster" Target="handoutMasters/handoutMaster1.xml"/><Relationship Id="rId50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microsoft.com/office/2016/11/relationships/changesInfo" Target="changesInfos/changesInfo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ebastiaan Hermans" userId="b96be6fdcd7d3422" providerId="LiveId" clId="{5A47DA6D-4F07-49B2-ABA6-ACC8EB8AFC34}"/>
    <pc:docChg chg="undo redo custSel addSld delSld modSld sldOrd">
      <pc:chgData name="Sebastiaan Hermans" userId="b96be6fdcd7d3422" providerId="LiveId" clId="{5A47DA6D-4F07-49B2-ABA6-ACC8EB8AFC34}" dt="2022-04-06T13:39:22.991" v="4506" actId="1076"/>
      <pc:docMkLst>
        <pc:docMk/>
      </pc:docMkLst>
      <pc:sldChg chg="modSp mod">
        <pc:chgData name="Sebastiaan Hermans" userId="b96be6fdcd7d3422" providerId="LiveId" clId="{5A47DA6D-4F07-49B2-ABA6-ACC8EB8AFC34}" dt="2022-04-06T09:57:14.088" v="4242" actId="20577"/>
        <pc:sldMkLst>
          <pc:docMk/>
          <pc:sldMk cId="3087952304" sldId="256"/>
        </pc:sldMkLst>
        <pc:spChg chg="mod">
          <ac:chgData name="Sebastiaan Hermans" userId="b96be6fdcd7d3422" providerId="LiveId" clId="{5A47DA6D-4F07-49B2-ABA6-ACC8EB8AFC34}" dt="2022-04-06T09:57:14.088" v="4242" actId="20577"/>
          <ac:spMkLst>
            <pc:docMk/>
            <pc:sldMk cId="3087952304" sldId="256"/>
            <ac:spMk id="2" creationId="{00000000-0000-0000-0000-000000000000}"/>
          </ac:spMkLst>
        </pc:spChg>
      </pc:sldChg>
      <pc:sldChg chg="addSp delSp modSp mod">
        <pc:chgData name="Sebastiaan Hermans" userId="b96be6fdcd7d3422" providerId="LiveId" clId="{5A47DA6D-4F07-49B2-ABA6-ACC8EB8AFC34}" dt="2022-04-06T12:30:50.279" v="4426" actId="20577"/>
        <pc:sldMkLst>
          <pc:docMk/>
          <pc:sldMk cId="775941568" sldId="264"/>
        </pc:sldMkLst>
        <pc:spChg chg="mod">
          <ac:chgData name="Sebastiaan Hermans" userId="b96be6fdcd7d3422" providerId="LiveId" clId="{5A47DA6D-4F07-49B2-ABA6-ACC8EB8AFC34}" dt="2022-04-05T17:54:15.506" v="3427" actId="1076"/>
          <ac:spMkLst>
            <pc:docMk/>
            <pc:sldMk cId="775941568" sldId="264"/>
            <ac:spMk id="44" creationId="{C5AD47DF-4225-43D8-A0B1-C6BA4149EF66}"/>
          </ac:spMkLst>
        </pc:spChg>
        <pc:spChg chg="mod">
          <ac:chgData name="Sebastiaan Hermans" userId="b96be6fdcd7d3422" providerId="LiveId" clId="{5A47DA6D-4F07-49B2-ABA6-ACC8EB8AFC34}" dt="2022-04-05T17:54:17.740" v="3428" actId="1076"/>
          <ac:spMkLst>
            <pc:docMk/>
            <pc:sldMk cId="775941568" sldId="264"/>
            <ac:spMk id="50" creationId="{70089254-9892-4782-9B2C-D89787AE52E7}"/>
          </ac:spMkLst>
        </pc:spChg>
        <pc:spChg chg="mod">
          <ac:chgData name="Sebastiaan Hermans" userId="b96be6fdcd7d3422" providerId="LiveId" clId="{5A47DA6D-4F07-49B2-ABA6-ACC8EB8AFC34}" dt="2022-04-05T17:54:20.802" v="3429" actId="1076"/>
          <ac:spMkLst>
            <pc:docMk/>
            <pc:sldMk cId="775941568" sldId="264"/>
            <ac:spMk id="52" creationId="{B9016ECB-922C-411D-90F3-36AD351E7C65}"/>
          </ac:spMkLst>
        </pc:spChg>
        <pc:spChg chg="mod">
          <ac:chgData name="Sebastiaan Hermans" userId="b96be6fdcd7d3422" providerId="LiveId" clId="{5A47DA6D-4F07-49B2-ABA6-ACC8EB8AFC34}" dt="2022-04-06T12:30:50.279" v="4426" actId="20577"/>
          <ac:spMkLst>
            <pc:docMk/>
            <pc:sldMk cId="775941568" sldId="264"/>
            <ac:spMk id="75" creationId="{EE71BB96-3585-45B4-8D0C-DECC3F47F835}"/>
          </ac:spMkLst>
        </pc:spChg>
        <pc:spChg chg="del">
          <ac:chgData name="Sebastiaan Hermans" userId="b96be6fdcd7d3422" providerId="LiveId" clId="{5A47DA6D-4F07-49B2-ABA6-ACC8EB8AFC34}" dt="2022-04-05T08:27:54.042" v="449" actId="478"/>
          <ac:spMkLst>
            <pc:docMk/>
            <pc:sldMk cId="775941568" sldId="264"/>
            <ac:spMk id="79" creationId="{9F152D1C-F397-4AE4-A1DF-5FBD9FD722AB}"/>
          </ac:spMkLst>
        </pc:spChg>
        <pc:spChg chg="add mod">
          <ac:chgData name="Sebastiaan Hermans" userId="b96be6fdcd7d3422" providerId="LiveId" clId="{5A47DA6D-4F07-49B2-ABA6-ACC8EB8AFC34}" dt="2022-04-05T17:26:49.900" v="3069"/>
          <ac:spMkLst>
            <pc:docMk/>
            <pc:sldMk cId="775941568" sldId="264"/>
            <ac:spMk id="85" creationId="{46B2E9B4-D646-432E-A2EF-D0BBA4CB97A5}"/>
          </ac:spMkLst>
        </pc:spChg>
        <pc:spChg chg="add mod">
          <ac:chgData name="Sebastiaan Hermans" userId="b96be6fdcd7d3422" providerId="LiveId" clId="{5A47DA6D-4F07-49B2-ABA6-ACC8EB8AFC34}" dt="2022-04-05T17:54:04.475" v="3425" actId="1076"/>
          <ac:spMkLst>
            <pc:docMk/>
            <pc:sldMk cId="775941568" sldId="264"/>
            <ac:spMk id="87" creationId="{B3444FBB-F4CA-4F9F-B4A5-AB99CD923026}"/>
          </ac:spMkLst>
        </pc:spChg>
        <pc:spChg chg="add mod">
          <ac:chgData name="Sebastiaan Hermans" userId="b96be6fdcd7d3422" providerId="LiveId" clId="{5A47DA6D-4F07-49B2-ABA6-ACC8EB8AFC34}" dt="2022-04-05T17:54:04.475" v="3425" actId="1076"/>
          <ac:spMkLst>
            <pc:docMk/>
            <pc:sldMk cId="775941568" sldId="264"/>
            <ac:spMk id="90" creationId="{D94DAC9E-D768-4FC2-AFF8-9FB382CAEB71}"/>
          </ac:spMkLst>
        </pc:spChg>
        <pc:spChg chg="add mod">
          <ac:chgData name="Sebastiaan Hermans" userId="b96be6fdcd7d3422" providerId="LiveId" clId="{5A47DA6D-4F07-49B2-ABA6-ACC8EB8AFC34}" dt="2022-04-05T17:54:04.475" v="3425" actId="1076"/>
          <ac:spMkLst>
            <pc:docMk/>
            <pc:sldMk cId="775941568" sldId="264"/>
            <ac:spMk id="91" creationId="{A93EBAC0-FEC2-4776-A5A1-E96B75A2CE7D}"/>
          </ac:spMkLst>
        </pc:spChg>
        <pc:spChg chg="add mod">
          <ac:chgData name="Sebastiaan Hermans" userId="b96be6fdcd7d3422" providerId="LiveId" clId="{5A47DA6D-4F07-49B2-ABA6-ACC8EB8AFC34}" dt="2022-04-05T17:54:04.475" v="3425" actId="1076"/>
          <ac:spMkLst>
            <pc:docMk/>
            <pc:sldMk cId="775941568" sldId="264"/>
            <ac:spMk id="92" creationId="{0370E94F-DB5C-49EB-8B42-4B1815F64769}"/>
          </ac:spMkLst>
        </pc:spChg>
        <pc:spChg chg="add mod">
          <ac:chgData name="Sebastiaan Hermans" userId="b96be6fdcd7d3422" providerId="LiveId" clId="{5A47DA6D-4F07-49B2-ABA6-ACC8EB8AFC34}" dt="2022-04-05T17:54:09.857" v="3426" actId="1076"/>
          <ac:spMkLst>
            <pc:docMk/>
            <pc:sldMk cId="775941568" sldId="264"/>
            <ac:spMk id="93" creationId="{81092646-F299-4F98-86CE-97E978079E80}"/>
          </ac:spMkLst>
        </pc:spChg>
        <pc:spChg chg="add mod">
          <ac:chgData name="Sebastiaan Hermans" userId="b96be6fdcd7d3422" providerId="LiveId" clId="{5A47DA6D-4F07-49B2-ABA6-ACC8EB8AFC34}" dt="2022-04-05T17:54:04.475" v="3425" actId="1076"/>
          <ac:spMkLst>
            <pc:docMk/>
            <pc:sldMk cId="775941568" sldId="264"/>
            <ac:spMk id="94" creationId="{24868365-21CF-4271-BBC5-D0C5B82D0E73}"/>
          </ac:spMkLst>
        </pc:spChg>
      </pc:sldChg>
      <pc:sldChg chg="delSp mod ord modShow">
        <pc:chgData name="Sebastiaan Hermans" userId="b96be6fdcd7d3422" providerId="LiveId" clId="{5A47DA6D-4F07-49B2-ABA6-ACC8EB8AFC34}" dt="2022-04-06T09:35:16.439" v="4061" actId="478"/>
        <pc:sldMkLst>
          <pc:docMk/>
          <pc:sldMk cId="1562803190" sldId="284"/>
        </pc:sldMkLst>
        <pc:spChg chg="del">
          <ac:chgData name="Sebastiaan Hermans" userId="b96be6fdcd7d3422" providerId="LiveId" clId="{5A47DA6D-4F07-49B2-ABA6-ACC8EB8AFC34}" dt="2022-04-06T09:35:16.439" v="4061" actId="478"/>
          <ac:spMkLst>
            <pc:docMk/>
            <pc:sldMk cId="1562803190" sldId="284"/>
            <ac:spMk id="10" creationId="{6FB2512E-1520-4051-929C-AFEA163B03ED}"/>
          </ac:spMkLst>
        </pc:spChg>
      </pc:sldChg>
      <pc:sldChg chg="addSp delSp modSp mod addAnim delAnim modAnim">
        <pc:chgData name="Sebastiaan Hermans" userId="b96be6fdcd7d3422" providerId="LiveId" clId="{5A47DA6D-4F07-49B2-ABA6-ACC8EB8AFC34}" dt="2022-04-06T09:38:46.595" v="4115" actId="20577"/>
        <pc:sldMkLst>
          <pc:docMk/>
          <pc:sldMk cId="3825417472" sldId="285"/>
        </pc:sldMkLst>
        <pc:spChg chg="mod">
          <ac:chgData name="Sebastiaan Hermans" userId="b96be6fdcd7d3422" providerId="LiveId" clId="{5A47DA6D-4F07-49B2-ABA6-ACC8EB8AFC34}" dt="2022-04-06T09:31:03.350" v="4023" actId="1076"/>
          <ac:spMkLst>
            <pc:docMk/>
            <pc:sldMk cId="3825417472" sldId="285"/>
            <ac:spMk id="2" creationId="{145AB1A1-5F2C-4A74-8CEA-557D5A993ED0}"/>
          </ac:spMkLst>
        </pc:spChg>
        <pc:spChg chg="mod">
          <ac:chgData name="Sebastiaan Hermans" userId="b96be6fdcd7d3422" providerId="LiveId" clId="{5A47DA6D-4F07-49B2-ABA6-ACC8EB8AFC34}" dt="2022-04-06T09:38:35.579" v="4107" actId="20577"/>
          <ac:spMkLst>
            <pc:docMk/>
            <pc:sldMk cId="3825417472" sldId="285"/>
            <ac:spMk id="3" creationId="{9920E3B9-3C7F-479B-9E50-4FEC45BDA276}"/>
          </ac:spMkLst>
        </pc:spChg>
        <pc:spChg chg="add del mod">
          <ac:chgData name="Sebastiaan Hermans" userId="b96be6fdcd7d3422" providerId="LiveId" clId="{5A47DA6D-4F07-49B2-ABA6-ACC8EB8AFC34}" dt="2022-04-06T09:11:42.838" v="3762" actId="478"/>
          <ac:spMkLst>
            <pc:docMk/>
            <pc:sldMk cId="3825417472" sldId="285"/>
            <ac:spMk id="4" creationId="{7FA8E87B-5E25-4DD6-9D47-5B9C83C45EDE}"/>
          </ac:spMkLst>
        </pc:spChg>
        <pc:spChg chg="mod">
          <ac:chgData name="Sebastiaan Hermans" userId="b96be6fdcd7d3422" providerId="LiveId" clId="{5A47DA6D-4F07-49B2-ABA6-ACC8EB8AFC34}" dt="2022-04-06T09:38:32.727" v="4105" actId="20577"/>
          <ac:spMkLst>
            <pc:docMk/>
            <pc:sldMk cId="3825417472" sldId="285"/>
            <ac:spMk id="5" creationId="{33B9AA7E-4DB0-4A3D-AF16-3CA57DB195AF}"/>
          </ac:spMkLst>
        </pc:spChg>
        <pc:spChg chg="del mod">
          <ac:chgData name="Sebastiaan Hermans" userId="b96be6fdcd7d3422" providerId="LiveId" clId="{5A47DA6D-4F07-49B2-ABA6-ACC8EB8AFC34}" dt="2022-04-06T09:17:49.629" v="3835" actId="478"/>
          <ac:spMkLst>
            <pc:docMk/>
            <pc:sldMk cId="3825417472" sldId="285"/>
            <ac:spMk id="7" creationId="{760836BC-B6EE-4121-933D-FC5E6D7FAAAB}"/>
          </ac:spMkLst>
        </pc:spChg>
        <pc:spChg chg="add del mod">
          <ac:chgData name="Sebastiaan Hermans" userId="b96be6fdcd7d3422" providerId="LiveId" clId="{5A47DA6D-4F07-49B2-ABA6-ACC8EB8AFC34}" dt="2022-04-06T09:17:56.347" v="3860" actId="1037"/>
          <ac:spMkLst>
            <pc:docMk/>
            <pc:sldMk cId="3825417472" sldId="285"/>
            <ac:spMk id="9" creationId="{91290A84-BB22-49CB-99E6-2C216A04AD29}"/>
          </ac:spMkLst>
        </pc:spChg>
        <pc:spChg chg="add del mod">
          <ac:chgData name="Sebastiaan Hermans" userId="b96be6fdcd7d3422" providerId="LiveId" clId="{5A47DA6D-4F07-49B2-ABA6-ACC8EB8AFC34}" dt="2022-04-06T09:32:03.464" v="4057" actId="1038"/>
          <ac:spMkLst>
            <pc:docMk/>
            <pc:sldMk cId="3825417472" sldId="285"/>
            <ac:spMk id="10" creationId="{32DF4D6E-D5F5-4262-B602-513D513FE2F7}"/>
          </ac:spMkLst>
        </pc:spChg>
        <pc:spChg chg="add del mod">
          <ac:chgData name="Sebastiaan Hermans" userId="b96be6fdcd7d3422" providerId="LiveId" clId="{5A47DA6D-4F07-49B2-ABA6-ACC8EB8AFC34}" dt="2022-04-06T09:17:56.347" v="3860" actId="1037"/>
          <ac:spMkLst>
            <pc:docMk/>
            <pc:sldMk cId="3825417472" sldId="285"/>
            <ac:spMk id="11" creationId="{D1704299-E99B-45FF-BD56-D69C0F501C8F}"/>
          </ac:spMkLst>
        </pc:spChg>
        <pc:spChg chg="add del mod">
          <ac:chgData name="Sebastiaan Hermans" userId="b96be6fdcd7d3422" providerId="LiveId" clId="{5A47DA6D-4F07-49B2-ABA6-ACC8EB8AFC34}" dt="2022-04-06T09:17:56.347" v="3860" actId="1037"/>
          <ac:spMkLst>
            <pc:docMk/>
            <pc:sldMk cId="3825417472" sldId="285"/>
            <ac:spMk id="12" creationId="{4CAAB1BE-9DA6-4F11-8CA4-CE14813B9107}"/>
          </ac:spMkLst>
        </pc:spChg>
        <pc:spChg chg="add del mod">
          <ac:chgData name="Sebastiaan Hermans" userId="b96be6fdcd7d3422" providerId="LiveId" clId="{5A47DA6D-4F07-49B2-ABA6-ACC8EB8AFC34}" dt="2022-04-06T09:17:56.347" v="3860" actId="1037"/>
          <ac:spMkLst>
            <pc:docMk/>
            <pc:sldMk cId="3825417472" sldId="285"/>
            <ac:spMk id="13" creationId="{065EC656-07FF-4BBB-A562-B5AD86A3E7D0}"/>
          </ac:spMkLst>
        </pc:spChg>
        <pc:spChg chg="add del mod">
          <ac:chgData name="Sebastiaan Hermans" userId="b96be6fdcd7d3422" providerId="LiveId" clId="{5A47DA6D-4F07-49B2-ABA6-ACC8EB8AFC34}" dt="2022-04-06T09:38:40.083" v="4109" actId="20577"/>
          <ac:spMkLst>
            <pc:docMk/>
            <pc:sldMk cId="3825417472" sldId="285"/>
            <ac:spMk id="14" creationId="{5316FDEF-03CB-45FA-B3F9-0BDF092248F7}"/>
          </ac:spMkLst>
        </pc:spChg>
        <pc:spChg chg="add del mod">
          <ac:chgData name="Sebastiaan Hermans" userId="b96be6fdcd7d3422" providerId="LiveId" clId="{5A47DA6D-4F07-49B2-ABA6-ACC8EB8AFC34}" dt="2022-04-06T09:17:56.347" v="3860" actId="1037"/>
          <ac:spMkLst>
            <pc:docMk/>
            <pc:sldMk cId="3825417472" sldId="285"/>
            <ac:spMk id="20" creationId="{70FFB7D5-CA2D-4808-98C2-4F94D80DD2A6}"/>
          </ac:spMkLst>
        </pc:spChg>
        <pc:spChg chg="add del mod">
          <ac:chgData name="Sebastiaan Hermans" userId="b96be6fdcd7d3422" providerId="LiveId" clId="{5A47DA6D-4F07-49B2-ABA6-ACC8EB8AFC34}" dt="2022-04-06T09:17:56.347" v="3860" actId="1037"/>
          <ac:spMkLst>
            <pc:docMk/>
            <pc:sldMk cId="3825417472" sldId="285"/>
            <ac:spMk id="21" creationId="{66ED1771-B45C-4108-AB4A-D60842B06D2B}"/>
          </ac:spMkLst>
        </pc:spChg>
        <pc:spChg chg="add del mod">
          <ac:chgData name="Sebastiaan Hermans" userId="b96be6fdcd7d3422" providerId="LiveId" clId="{5A47DA6D-4F07-49B2-ABA6-ACC8EB8AFC34}" dt="2022-04-06T09:17:56.347" v="3860" actId="1037"/>
          <ac:spMkLst>
            <pc:docMk/>
            <pc:sldMk cId="3825417472" sldId="285"/>
            <ac:spMk id="22" creationId="{9E7BE16A-C1D0-482F-8DCC-2F1C8F37F1D2}"/>
          </ac:spMkLst>
        </pc:spChg>
        <pc:spChg chg="add del mod">
          <ac:chgData name="Sebastiaan Hermans" userId="b96be6fdcd7d3422" providerId="LiveId" clId="{5A47DA6D-4F07-49B2-ABA6-ACC8EB8AFC34}" dt="2022-04-06T09:17:56.347" v="3860" actId="1037"/>
          <ac:spMkLst>
            <pc:docMk/>
            <pc:sldMk cId="3825417472" sldId="285"/>
            <ac:spMk id="23" creationId="{9B661541-6C69-4E20-BEC1-5410FCDC82C7}"/>
          </ac:spMkLst>
        </pc:spChg>
        <pc:spChg chg="add del mod">
          <ac:chgData name="Sebastiaan Hermans" userId="b96be6fdcd7d3422" providerId="LiveId" clId="{5A47DA6D-4F07-49B2-ABA6-ACC8EB8AFC34}" dt="2022-04-06T09:17:56.347" v="3860" actId="1037"/>
          <ac:spMkLst>
            <pc:docMk/>
            <pc:sldMk cId="3825417472" sldId="285"/>
            <ac:spMk id="24" creationId="{090B03A6-D80B-4320-A00B-6F01134E0835}"/>
          </ac:spMkLst>
        </pc:spChg>
        <pc:spChg chg="add del mod">
          <ac:chgData name="Sebastiaan Hermans" userId="b96be6fdcd7d3422" providerId="LiveId" clId="{5A47DA6D-4F07-49B2-ABA6-ACC8EB8AFC34}" dt="2022-04-06T09:17:56.347" v="3860" actId="1037"/>
          <ac:spMkLst>
            <pc:docMk/>
            <pc:sldMk cId="3825417472" sldId="285"/>
            <ac:spMk id="25" creationId="{FE1E9968-241D-4EE3-B5CC-8D844757F2DC}"/>
          </ac:spMkLst>
        </pc:spChg>
        <pc:spChg chg="add del mod">
          <ac:chgData name="Sebastiaan Hermans" userId="b96be6fdcd7d3422" providerId="LiveId" clId="{5A47DA6D-4F07-49B2-ABA6-ACC8EB8AFC34}" dt="2022-04-06T09:11:39.886" v="3760"/>
          <ac:spMkLst>
            <pc:docMk/>
            <pc:sldMk cId="3825417472" sldId="285"/>
            <ac:spMk id="49" creationId="{6CB12D24-952A-4BD6-BC27-76F3AFB5E6A6}"/>
          </ac:spMkLst>
        </pc:spChg>
        <pc:spChg chg="add del mod">
          <ac:chgData name="Sebastiaan Hermans" userId="b96be6fdcd7d3422" providerId="LiveId" clId="{5A47DA6D-4F07-49B2-ABA6-ACC8EB8AFC34}" dt="2022-04-06T09:11:39.193" v="3758"/>
          <ac:spMkLst>
            <pc:docMk/>
            <pc:sldMk cId="3825417472" sldId="285"/>
            <ac:spMk id="51" creationId="{8ED4CA0D-9A5B-4249-BAAE-4C1B56943D59}"/>
          </ac:spMkLst>
        </pc:spChg>
        <pc:spChg chg="add del mod">
          <ac:chgData name="Sebastiaan Hermans" userId="b96be6fdcd7d3422" providerId="LiveId" clId="{5A47DA6D-4F07-49B2-ABA6-ACC8EB8AFC34}" dt="2022-04-06T09:11:38.610" v="3756"/>
          <ac:spMkLst>
            <pc:docMk/>
            <pc:sldMk cId="3825417472" sldId="285"/>
            <ac:spMk id="52" creationId="{9A38ED30-77A2-4EF0-A2AC-2D3BCCD6E869}"/>
          </ac:spMkLst>
        </pc:spChg>
        <pc:spChg chg="add del mod">
          <ac:chgData name="Sebastiaan Hermans" userId="b96be6fdcd7d3422" providerId="LiveId" clId="{5A47DA6D-4F07-49B2-ABA6-ACC8EB8AFC34}" dt="2022-04-06T09:11:38.005" v="3754"/>
          <ac:spMkLst>
            <pc:docMk/>
            <pc:sldMk cId="3825417472" sldId="285"/>
            <ac:spMk id="54" creationId="{24B918FE-A0BB-491C-9DE1-A4BC23588902}"/>
          </ac:spMkLst>
        </pc:spChg>
        <pc:spChg chg="add del mod">
          <ac:chgData name="Sebastiaan Hermans" userId="b96be6fdcd7d3422" providerId="LiveId" clId="{5A47DA6D-4F07-49B2-ABA6-ACC8EB8AFC34}" dt="2022-04-06T09:11:37.460" v="3752"/>
          <ac:spMkLst>
            <pc:docMk/>
            <pc:sldMk cId="3825417472" sldId="285"/>
            <ac:spMk id="55" creationId="{E687CCAA-FB1F-4C3F-BB8D-0B62A4C6C384}"/>
          </ac:spMkLst>
        </pc:spChg>
        <pc:spChg chg="add del mod">
          <ac:chgData name="Sebastiaan Hermans" userId="b96be6fdcd7d3422" providerId="LiveId" clId="{5A47DA6D-4F07-49B2-ABA6-ACC8EB8AFC34}" dt="2022-04-06T09:11:36.920" v="3750"/>
          <ac:spMkLst>
            <pc:docMk/>
            <pc:sldMk cId="3825417472" sldId="285"/>
            <ac:spMk id="57" creationId="{DEFF10E3-3DA7-4E62-9678-420C0ED06DA1}"/>
          </ac:spMkLst>
        </pc:spChg>
        <pc:spChg chg="add del mod">
          <ac:chgData name="Sebastiaan Hermans" userId="b96be6fdcd7d3422" providerId="LiveId" clId="{5A47DA6D-4F07-49B2-ABA6-ACC8EB8AFC34}" dt="2022-04-06T09:11:36.401" v="3748"/>
          <ac:spMkLst>
            <pc:docMk/>
            <pc:sldMk cId="3825417472" sldId="285"/>
            <ac:spMk id="58" creationId="{096609AA-FB19-4464-AA57-FBE71E7F6B78}"/>
          </ac:spMkLst>
        </pc:spChg>
        <pc:spChg chg="mod">
          <ac:chgData name="Sebastiaan Hermans" userId="b96be6fdcd7d3422" providerId="LiveId" clId="{5A47DA6D-4F07-49B2-ABA6-ACC8EB8AFC34}" dt="2022-04-05T17:26:37.289" v="3061"/>
          <ac:spMkLst>
            <pc:docMk/>
            <pc:sldMk cId="3825417472" sldId="285"/>
            <ac:spMk id="69" creationId="{89ED9B61-F902-4980-8FA5-CAAAEE215CAA}"/>
          </ac:spMkLst>
        </pc:spChg>
        <pc:spChg chg="add del mod">
          <ac:chgData name="Sebastiaan Hermans" userId="b96be6fdcd7d3422" providerId="LiveId" clId="{5A47DA6D-4F07-49B2-ABA6-ACC8EB8AFC34}" dt="2022-04-06T09:11:35.770" v="3746"/>
          <ac:spMkLst>
            <pc:docMk/>
            <pc:sldMk cId="3825417472" sldId="285"/>
            <ac:spMk id="71" creationId="{CF5D0C4F-3131-4FD3-9D87-5A69ADCAB9B4}"/>
          </ac:spMkLst>
        </pc:spChg>
        <pc:spChg chg="add del mod">
          <ac:chgData name="Sebastiaan Hermans" userId="b96be6fdcd7d3422" providerId="LiveId" clId="{5A47DA6D-4F07-49B2-ABA6-ACC8EB8AFC34}" dt="2022-04-06T09:11:34.989" v="3744"/>
          <ac:spMkLst>
            <pc:docMk/>
            <pc:sldMk cId="3825417472" sldId="285"/>
            <ac:spMk id="75" creationId="{3EE9110C-4C6F-4F2E-964C-BA8C30FFF5D0}"/>
          </ac:spMkLst>
        </pc:spChg>
        <pc:spChg chg="add mod">
          <ac:chgData name="Sebastiaan Hermans" userId="b96be6fdcd7d3422" providerId="LiveId" clId="{5A47DA6D-4F07-49B2-ABA6-ACC8EB8AFC34}" dt="2022-04-06T09:17:56.347" v="3860" actId="1037"/>
          <ac:spMkLst>
            <pc:docMk/>
            <pc:sldMk cId="3825417472" sldId="285"/>
            <ac:spMk id="76" creationId="{E6EF4419-037A-4627-9CCF-DE6E36EB6741}"/>
          </ac:spMkLst>
        </pc:spChg>
        <pc:spChg chg="add mod">
          <ac:chgData name="Sebastiaan Hermans" userId="b96be6fdcd7d3422" providerId="LiveId" clId="{5A47DA6D-4F07-49B2-ABA6-ACC8EB8AFC34}" dt="2022-04-06T09:31:42.100" v="4050" actId="1076"/>
          <ac:spMkLst>
            <pc:docMk/>
            <pc:sldMk cId="3825417472" sldId="285"/>
            <ac:spMk id="91" creationId="{BC059592-5898-434B-90CF-169734AAD852}"/>
          </ac:spMkLst>
        </pc:spChg>
        <pc:spChg chg="add del">
          <ac:chgData name="Sebastiaan Hermans" userId="b96be6fdcd7d3422" providerId="LiveId" clId="{5A47DA6D-4F07-49B2-ABA6-ACC8EB8AFC34}" dt="2022-04-05T12:31:36.396" v="932" actId="478"/>
          <ac:spMkLst>
            <pc:docMk/>
            <pc:sldMk cId="3825417472" sldId="285"/>
            <ac:spMk id="116" creationId="{94FB281D-CA84-477B-8D95-1BA52B513337}"/>
          </ac:spMkLst>
        </pc:spChg>
        <pc:spChg chg="add del">
          <ac:chgData name="Sebastiaan Hermans" userId="b96be6fdcd7d3422" providerId="LiveId" clId="{5A47DA6D-4F07-49B2-ABA6-ACC8EB8AFC34}" dt="2022-04-05T12:31:08.144" v="918" actId="478"/>
          <ac:spMkLst>
            <pc:docMk/>
            <pc:sldMk cId="3825417472" sldId="285"/>
            <ac:spMk id="117" creationId="{74FA7199-D6C6-47DF-A643-07397BE41E57}"/>
          </ac:spMkLst>
        </pc:spChg>
        <pc:spChg chg="add del">
          <ac:chgData name="Sebastiaan Hermans" userId="b96be6fdcd7d3422" providerId="LiveId" clId="{5A47DA6D-4F07-49B2-ABA6-ACC8EB8AFC34}" dt="2022-04-05T12:31:08.144" v="918" actId="478"/>
          <ac:spMkLst>
            <pc:docMk/>
            <pc:sldMk cId="3825417472" sldId="285"/>
            <ac:spMk id="119" creationId="{81C94E1D-AD91-4FDE-A127-53AC82560412}"/>
          </ac:spMkLst>
        </pc:spChg>
        <pc:spChg chg="add del">
          <ac:chgData name="Sebastiaan Hermans" userId="b96be6fdcd7d3422" providerId="LiveId" clId="{5A47DA6D-4F07-49B2-ABA6-ACC8EB8AFC34}" dt="2022-04-05T12:31:08.144" v="918" actId="478"/>
          <ac:spMkLst>
            <pc:docMk/>
            <pc:sldMk cId="3825417472" sldId="285"/>
            <ac:spMk id="127" creationId="{D0DA13F3-7919-4B27-B884-882C92351DCF}"/>
          </ac:spMkLst>
        </pc:spChg>
        <pc:spChg chg="add del">
          <ac:chgData name="Sebastiaan Hermans" userId="b96be6fdcd7d3422" providerId="LiveId" clId="{5A47DA6D-4F07-49B2-ABA6-ACC8EB8AFC34}" dt="2022-04-05T12:31:08.144" v="918" actId="478"/>
          <ac:spMkLst>
            <pc:docMk/>
            <pc:sldMk cId="3825417472" sldId="285"/>
            <ac:spMk id="131" creationId="{BC4D21B0-BAF5-42A8-BC79-83174A9356E5}"/>
          </ac:spMkLst>
        </pc:spChg>
        <pc:spChg chg="add del">
          <ac:chgData name="Sebastiaan Hermans" userId="b96be6fdcd7d3422" providerId="LiveId" clId="{5A47DA6D-4F07-49B2-ABA6-ACC8EB8AFC34}" dt="2022-04-05T12:31:08.144" v="918" actId="478"/>
          <ac:spMkLst>
            <pc:docMk/>
            <pc:sldMk cId="3825417472" sldId="285"/>
            <ac:spMk id="133" creationId="{3CA875D7-063A-491D-8A7C-5AAD5034F2E1}"/>
          </ac:spMkLst>
        </pc:spChg>
        <pc:spChg chg="add del">
          <ac:chgData name="Sebastiaan Hermans" userId="b96be6fdcd7d3422" providerId="LiveId" clId="{5A47DA6D-4F07-49B2-ABA6-ACC8EB8AFC34}" dt="2022-04-05T12:31:33.945" v="930" actId="478"/>
          <ac:spMkLst>
            <pc:docMk/>
            <pc:sldMk cId="3825417472" sldId="285"/>
            <ac:spMk id="135" creationId="{FEEB6058-3C5E-4BFF-BFF3-CFEF0EDC7481}"/>
          </ac:spMkLst>
        </pc:spChg>
        <pc:spChg chg="add del">
          <ac:chgData name="Sebastiaan Hermans" userId="b96be6fdcd7d3422" providerId="LiveId" clId="{5A47DA6D-4F07-49B2-ABA6-ACC8EB8AFC34}" dt="2022-04-05T12:31:35.172" v="931" actId="478"/>
          <ac:spMkLst>
            <pc:docMk/>
            <pc:sldMk cId="3825417472" sldId="285"/>
            <ac:spMk id="136" creationId="{1F48E040-92EB-4E30-9DB8-CC3657E40600}"/>
          </ac:spMkLst>
        </pc:spChg>
        <pc:spChg chg="add del mod">
          <ac:chgData name="Sebastiaan Hermans" userId="b96be6fdcd7d3422" providerId="LiveId" clId="{5A47DA6D-4F07-49B2-ABA6-ACC8EB8AFC34}" dt="2022-04-05T12:31:26.702" v="926" actId="478"/>
          <ac:spMkLst>
            <pc:docMk/>
            <pc:sldMk cId="3825417472" sldId="285"/>
            <ac:spMk id="143" creationId="{B6720101-5DB6-4906-9ADF-4099052B2C69}"/>
          </ac:spMkLst>
        </pc:spChg>
        <pc:spChg chg="add del">
          <ac:chgData name="Sebastiaan Hermans" userId="b96be6fdcd7d3422" providerId="LiveId" clId="{5A47DA6D-4F07-49B2-ABA6-ACC8EB8AFC34}" dt="2022-04-05T12:31:08.144" v="918" actId="478"/>
          <ac:spMkLst>
            <pc:docMk/>
            <pc:sldMk cId="3825417472" sldId="285"/>
            <ac:spMk id="144" creationId="{824014CD-023E-4E4C-904E-A51DDFD114F9}"/>
          </ac:spMkLst>
        </pc:spChg>
        <pc:spChg chg="add del">
          <ac:chgData name="Sebastiaan Hermans" userId="b96be6fdcd7d3422" providerId="LiveId" clId="{5A47DA6D-4F07-49B2-ABA6-ACC8EB8AFC34}" dt="2022-04-05T12:31:08.144" v="918" actId="478"/>
          <ac:spMkLst>
            <pc:docMk/>
            <pc:sldMk cId="3825417472" sldId="285"/>
            <ac:spMk id="145" creationId="{3DAC461C-D69A-49B3-8F11-022678AA0E9C}"/>
          </ac:spMkLst>
        </pc:spChg>
        <pc:spChg chg="add del">
          <ac:chgData name="Sebastiaan Hermans" userId="b96be6fdcd7d3422" providerId="LiveId" clId="{5A47DA6D-4F07-49B2-ABA6-ACC8EB8AFC34}" dt="2022-04-05T12:31:08.144" v="918" actId="478"/>
          <ac:spMkLst>
            <pc:docMk/>
            <pc:sldMk cId="3825417472" sldId="285"/>
            <ac:spMk id="146" creationId="{6A5F6E18-D25D-4397-87A9-D06C53DC45F7}"/>
          </ac:spMkLst>
        </pc:spChg>
        <pc:spChg chg="add del">
          <ac:chgData name="Sebastiaan Hermans" userId="b96be6fdcd7d3422" providerId="LiveId" clId="{5A47DA6D-4F07-49B2-ABA6-ACC8EB8AFC34}" dt="2022-04-05T12:31:32.451" v="929" actId="478"/>
          <ac:spMkLst>
            <pc:docMk/>
            <pc:sldMk cId="3825417472" sldId="285"/>
            <ac:spMk id="149" creationId="{FB3820FC-1249-4C27-B662-0431984153E1}"/>
          </ac:spMkLst>
        </pc:spChg>
        <pc:spChg chg="add del mod">
          <ac:chgData name="Sebastiaan Hermans" userId="b96be6fdcd7d3422" providerId="LiveId" clId="{5A47DA6D-4F07-49B2-ABA6-ACC8EB8AFC34}" dt="2022-04-05T12:31:29.570" v="928" actId="478"/>
          <ac:spMkLst>
            <pc:docMk/>
            <pc:sldMk cId="3825417472" sldId="285"/>
            <ac:spMk id="150" creationId="{E8866694-D5A6-4576-9001-4E2202FAF327}"/>
          </ac:spMkLst>
        </pc:spChg>
        <pc:spChg chg="add del">
          <ac:chgData name="Sebastiaan Hermans" userId="b96be6fdcd7d3422" providerId="LiveId" clId="{5A47DA6D-4F07-49B2-ABA6-ACC8EB8AFC34}" dt="2022-04-05T12:31:08.144" v="918" actId="478"/>
          <ac:spMkLst>
            <pc:docMk/>
            <pc:sldMk cId="3825417472" sldId="285"/>
            <ac:spMk id="155" creationId="{06E467DD-6BDB-4F5C-B4C5-A6175A1B4BFF}"/>
          </ac:spMkLst>
        </pc:spChg>
        <pc:cxnChg chg="mod">
          <ac:chgData name="Sebastiaan Hermans" userId="b96be6fdcd7d3422" providerId="LiveId" clId="{5A47DA6D-4F07-49B2-ABA6-ACC8EB8AFC34}" dt="2022-04-06T09:17:56.347" v="3860" actId="1037"/>
          <ac:cxnSpMkLst>
            <pc:docMk/>
            <pc:sldMk cId="3825417472" sldId="285"/>
            <ac:cxnSpMk id="6" creationId="{4EF2A7B7-42AC-4CC0-A17D-497B16B0DFD8}"/>
          </ac:cxnSpMkLst>
        </pc:cxnChg>
        <pc:cxnChg chg="mod">
          <ac:chgData name="Sebastiaan Hermans" userId="b96be6fdcd7d3422" providerId="LiveId" clId="{5A47DA6D-4F07-49B2-ABA6-ACC8EB8AFC34}" dt="2022-04-06T09:17:56.347" v="3860" actId="1037"/>
          <ac:cxnSpMkLst>
            <pc:docMk/>
            <pc:sldMk cId="3825417472" sldId="285"/>
            <ac:cxnSpMk id="8" creationId="{DA1CC44F-E6A4-4BB7-83BE-F5864C60C24D}"/>
          </ac:cxnSpMkLst>
        </pc:cxnChg>
        <pc:cxnChg chg="add del mod">
          <ac:chgData name="Sebastiaan Hermans" userId="b96be6fdcd7d3422" providerId="LiveId" clId="{5A47DA6D-4F07-49B2-ABA6-ACC8EB8AFC34}" dt="2022-04-06T09:18:11.546" v="3863" actId="478"/>
          <ac:cxnSpMkLst>
            <pc:docMk/>
            <pc:sldMk cId="3825417472" sldId="285"/>
            <ac:cxnSpMk id="16" creationId="{A13E638B-F7B1-4DD5-8F07-F93656225B62}"/>
          </ac:cxnSpMkLst>
        </pc:cxnChg>
        <pc:cxnChg chg="add del">
          <ac:chgData name="Sebastiaan Hermans" userId="b96be6fdcd7d3422" providerId="LiveId" clId="{5A47DA6D-4F07-49B2-ABA6-ACC8EB8AFC34}" dt="2022-04-06T09:17:26.065" v="3828" actId="11529"/>
          <ac:cxnSpMkLst>
            <pc:docMk/>
            <pc:sldMk cId="3825417472" sldId="285"/>
            <ac:cxnSpMk id="19" creationId="{543B694B-5757-4BB1-BB1D-1B71D641408C}"/>
          </ac:cxnSpMkLst>
        </pc:cxnChg>
        <pc:cxnChg chg="add del mod">
          <ac:chgData name="Sebastiaan Hermans" userId="b96be6fdcd7d3422" providerId="LiveId" clId="{5A47DA6D-4F07-49B2-ABA6-ACC8EB8AFC34}" dt="2022-04-06T09:17:56.347" v="3860" actId="1037"/>
          <ac:cxnSpMkLst>
            <pc:docMk/>
            <pc:sldMk cId="3825417472" sldId="285"/>
            <ac:cxnSpMk id="27" creationId="{C208EB7E-64FD-4AF7-BAA8-64DB9D55EDE6}"/>
          </ac:cxnSpMkLst>
        </pc:cxnChg>
        <pc:cxnChg chg="add del mod">
          <ac:chgData name="Sebastiaan Hermans" userId="b96be6fdcd7d3422" providerId="LiveId" clId="{5A47DA6D-4F07-49B2-ABA6-ACC8EB8AFC34}" dt="2022-04-06T09:17:56.347" v="3860" actId="1037"/>
          <ac:cxnSpMkLst>
            <pc:docMk/>
            <pc:sldMk cId="3825417472" sldId="285"/>
            <ac:cxnSpMk id="28" creationId="{CBCCF5CB-8707-41E9-B017-F888BA18C2E0}"/>
          </ac:cxnSpMkLst>
        </pc:cxnChg>
        <pc:cxnChg chg="add del mod">
          <ac:chgData name="Sebastiaan Hermans" userId="b96be6fdcd7d3422" providerId="LiveId" clId="{5A47DA6D-4F07-49B2-ABA6-ACC8EB8AFC34}" dt="2022-04-06T09:19:12.045" v="3876" actId="478"/>
          <ac:cxnSpMkLst>
            <pc:docMk/>
            <pc:sldMk cId="3825417472" sldId="285"/>
            <ac:cxnSpMk id="30" creationId="{F2595D60-5D4E-4DD0-9267-30E8393C28DF}"/>
          </ac:cxnSpMkLst>
        </pc:cxnChg>
        <pc:cxnChg chg="add del mod">
          <ac:chgData name="Sebastiaan Hermans" userId="b96be6fdcd7d3422" providerId="LiveId" clId="{5A47DA6D-4F07-49B2-ABA6-ACC8EB8AFC34}" dt="2022-04-06T09:17:56.347" v="3860" actId="1037"/>
          <ac:cxnSpMkLst>
            <pc:docMk/>
            <pc:sldMk cId="3825417472" sldId="285"/>
            <ac:cxnSpMk id="31" creationId="{284F97B8-B380-4FC5-A4DF-8604BDCFF004}"/>
          </ac:cxnSpMkLst>
        </pc:cxnChg>
        <pc:cxnChg chg="add del mod">
          <ac:chgData name="Sebastiaan Hermans" userId="b96be6fdcd7d3422" providerId="LiveId" clId="{5A47DA6D-4F07-49B2-ABA6-ACC8EB8AFC34}" dt="2022-04-06T09:17:56.347" v="3860" actId="1037"/>
          <ac:cxnSpMkLst>
            <pc:docMk/>
            <pc:sldMk cId="3825417472" sldId="285"/>
            <ac:cxnSpMk id="34" creationId="{FBC04866-71E1-4105-A092-D49606B68242}"/>
          </ac:cxnSpMkLst>
        </pc:cxnChg>
        <pc:cxnChg chg="add del mod">
          <ac:chgData name="Sebastiaan Hermans" userId="b96be6fdcd7d3422" providerId="LiveId" clId="{5A47DA6D-4F07-49B2-ABA6-ACC8EB8AFC34}" dt="2022-04-06T09:17:56.347" v="3860" actId="1037"/>
          <ac:cxnSpMkLst>
            <pc:docMk/>
            <pc:sldMk cId="3825417472" sldId="285"/>
            <ac:cxnSpMk id="42" creationId="{A275E40D-F8D4-4287-B9E6-FF90C6A66D32}"/>
          </ac:cxnSpMkLst>
        </pc:cxnChg>
        <pc:cxnChg chg="add del mod">
          <ac:chgData name="Sebastiaan Hermans" userId="b96be6fdcd7d3422" providerId="LiveId" clId="{5A47DA6D-4F07-49B2-ABA6-ACC8EB8AFC34}" dt="2022-04-06T09:17:56.347" v="3860" actId="1037"/>
          <ac:cxnSpMkLst>
            <pc:docMk/>
            <pc:sldMk cId="3825417472" sldId="285"/>
            <ac:cxnSpMk id="46" creationId="{4B1CB107-93BD-4631-B992-E47F3AF20E22}"/>
          </ac:cxnSpMkLst>
        </pc:cxnChg>
        <pc:cxnChg chg="add mod">
          <ac:chgData name="Sebastiaan Hermans" userId="b96be6fdcd7d3422" providerId="LiveId" clId="{5A47DA6D-4F07-49B2-ABA6-ACC8EB8AFC34}" dt="2022-04-06T09:38:15.373" v="4103" actId="1076"/>
          <ac:cxnSpMkLst>
            <pc:docMk/>
            <pc:sldMk cId="3825417472" sldId="285"/>
            <ac:cxnSpMk id="48" creationId="{91AB1E52-7267-46BD-9C4E-967FA01ABC8A}"/>
          </ac:cxnSpMkLst>
        </pc:cxnChg>
        <pc:cxnChg chg="add del mod">
          <ac:chgData name="Sebastiaan Hermans" userId="b96be6fdcd7d3422" providerId="LiveId" clId="{5A47DA6D-4F07-49B2-ABA6-ACC8EB8AFC34}" dt="2022-04-06T09:17:56.347" v="3860" actId="1037"/>
          <ac:cxnSpMkLst>
            <pc:docMk/>
            <pc:sldMk cId="3825417472" sldId="285"/>
            <ac:cxnSpMk id="50" creationId="{CD486A10-F509-461F-93F8-D12205E98F98}"/>
          </ac:cxnSpMkLst>
        </pc:cxnChg>
        <pc:cxnChg chg="add del mod">
          <ac:chgData name="Sebastiaan Hermans" userId="b96be6fdcd7d3422" providerId="LiveId" clId="{5A47DA6D-4F07-49B2-ABA6-ACC8EB8AFC34}" dt="2022-04-06T09:17:56.347" v="3860" actId="1037"/>
          <ac:cxnSpMkLst>
            <pc:docMk/>
            <pc:sldMk cId="3825417472" sldId="285"/>
            <ac:cxnSpMk id="53" creationId="{2C29EB30-4CAC-4DB1-89A1-E4232D80180A}"/>
          </ac:cxnSpMkLst>
        </pc:cxnChg>
        <pc:cxnChg chg="add del mod">
          <ac:chgData name="Sebastiaan Hermans" userId="b96be6fdcd7d3422" providerId="LiveId" clId="{5A47DA6D-4F07-49B2-ABA6-ACC8EB8AFC34}" dt="2022-04-06T09:17:56.347" v="3860" actId="1037"/>
          <ac:cxnSpMkLst>
            <pc:docMk/>
            <pc:sldMk cId="3825417472" sldId="285"/>
            <ac:cxnSpMk id="56" creationId="{A865C9DD-A1DB-4848-85F4-91E5E9682D89}"/>
          </ac:cxnSpMkLst>
        </pc:cxnChg>
        <pc:cxnChg chg="add del mod">
          <ac:chgData name="Sebastiaan Hermans" userId="b96be6fdcd7d3422" providerId="LiveId" clId="{5A47DA6D-4F07-49B2-ABA6-ACC8EB8AFC34}" dt="2022-04-06T09:17:56.347" v="3860" actId="1037"/>
          <ac:cxnSpMkLst>
            <pc:docMk/>
            <pc:sldMk cId="3825417472" sldId="285"/>
            <ac:cxnSpMk id="59" creationId="{3B260B53-0EE9-4CBF-8DEA-6F422BF74649}"/>
          </ac:cxnSpMkLst>
        </pc:cxnChg>
        <pc:cxnChg chg="add del mod">
          <ac:chgData name="Sebastiaan Hermans" userId="b96be6fdcd7d3422" providerId="LiveId" clId="{5A47DA6D-4F07-49B2-ABA6-ACC8EB8AFC34}" dt="2022-04-06T09:17:56.347" v="3860" actId="1037"/>
          <ac:cxnSpMkLst>
            <pc:docMk/>
            <pc:sldMk cId="3825417472" sldId="285"/>
            <ac:cxnSpMk id="60" creationId="{DEEE4190-80F7-4DD2-9292-01AA81CAC074}"/>
          </ac:cxnSpMkLst>
        </pc:cxnChg>
        <pc:cxnChg chg="add del mod">
          <ac:chgData name="Sebastiaan Hermans" userId="b96be6fdcd7d3422" providerId="LiveId" clId="{5A47DA6D-4F07-49B2-ABA6-ACC8EB8AFC34}" dt="2022-04-06T09:17:56.347" v="3860" actId="1037"/>
          <ac:cxnSpMkLst>
            <pc:docMk/>
            <pc:sldMk cId="3825417472" sldId="285"/>
            <ac:cxnSpMk id="61" creationId="{79F09E65-DFB0-4929-9F12-A0000146D41A}"/>
          </ac:cxnSpMkLst>
        </pc:cxnChg>
        <pc:cxnChg chg="add del mod">
          <ac:chgData name="Sebastiaan Hermans" userId="b96be6fdcd7d3422" providerId="LiveId" clId="{5A47DA6D-4F07-49B2-ABA6-ACC8EB8AFC34}" dt="2022-04-06T09:17:56.347" v="3860" actId="1037"/>
          <ac:cxnSpMkLst>
            <pc:docMk/>
            <pc:sldMk cId="3825417472" sldId="285"/>
            <ac:cxnSpMk id="62" creationId="{35DE9424-4967-4A4D-A988-1933898E77B0}"/>
          </ac:cxnSpMkLst>
        </pc:cxnChg>
        <pc:cxnChg chg="add del mod">
          <ac:chgData name="Sebastiaan Hermans" userId="b96be6fdcd7d3422" providerId="LiveId" clId="{5A47DA6D-4F07-49B2-ABA6-ACC8EB8AFC34}" dt="2022-04-06T09:17:56.347" v="3860" actId="1037"/>
          <ac:cxnSpMkLst>
            <pc:docMk/>
            <pc:sldMk cId="3825417472" sldId="285"/>
            <ac:cxnSpMk id="63" creationId="{462F56FF-D997-45A2-82E7-BEDD5DCE65C3}"/>
          </ac:cxnSpMkLst>
        </pc:cxnChg>
        <pc:cxnChg chg="add del mod">
          <ac:chgData name="Sebastiaan Hermans" userId="b96be6fdcd7d3422" providerId="LiveId" clId="{5A47DA6D-4F07-49B2-ABA6-ACC8EB8AFC34}" dt="2022-04-06T09:17:56.347" v="3860" actId="1037"/>
          <ac:cxnSpMkLst>
            <pc:docMk/>
            <pc:sldMk cId="3825417472" sldId="285"/>
            <ac:cxnSpMk id="64" creationId="{5FC5226E-043D-4AA3-8182-88ED4C4E7376}"/>
          </ac:cxnSpMkLst>
        </pc:cxnChg>
        <pc:cxnChg chg="add del mod">
          <ac:chgData name="Sebastiaan Hermans" userId="b96be6fdcd7d3422" providerId="LiveId" clId="{5A47DA6D-4F07-49B2-ABA6-ACC8EB8AFC34}" dt="2022-04-06T09:17:56.347" v="3860" actId="1037"/>
          <ac:cxnSpMkLst>
            <pc:docMk/>
            <pc:sldMk cId="3825417472" sldId="285"/>
            <ac:cxnSpMk id="65" creationId="{D54D8FCC-03F0-4429-9329-D8FDF0A656C6}"/>
          </ac:cxnSpMkLst>
        </pc:cxnChg>
        <pc:cxnChg chg="add del mod">
          <ac:chgData name="Sebastiaan Hermans" userId="b96be6fdcd7d3422" providerId="LiveId" clId="{5A47DA6D-4F07-49B2-ABA6-ACC8EB8AFC34}" dt="2022-04-06T09:17:56.347" v="3860" actId="1037"/>
          <ac:cxnSpMkLst>
            <pc:docMk/>
            <pc:sldMk cId="3825417472" sldId="285"/>
            <ac:cxnSpMk id="66" creationId="{784B143F-C144-4EF2-9BC2-64B94BC4CFC7}"/>
          </ac:cxnSpMkLst>
        </pc:cxnChg>
        <pc:cxnChg chg="add del mod">
          <ac:chgData name="Sebastiaan Hermans" userId="b96be6fdcd7d3422" providerId="LiveId" clId="{5A47DA6D-4F07-49B2-ABA6-ACC8EB8AFC34}" dt="2022-04-06T09:17:56.347" v="3860" actId="1037"/>
          <ac:cxnSpMkLst>
            <pc:docMk/>
            <pc:sldMk cId="3825417472" sldId="285"/>
            <ac:cxnSpMk id="67" creationId="{A85932F1-E14C-4AA7-9C3F-90810C625DEA}"/>
          </ac:cxnSpMkLst>
        </pc:cxnChg>
        <pc:cxnChg chg="add del mod">
          <ac:chgData name="Sebastiaan Hermans" userId="b96be6fdcd7d3422" providerId="LiveId" clId="{5A47DA6D-4F07-49B2-ABA6-ACC8EB8AFC34}" dt="2022-04-06T09:17:56.347" v="3860" actId="1037"/>
          <ac:cxnSpMkLst>
            <pc:docMk/>
            <pc:sldMk cId="3825417472" sldId="285"/>
            <ac:cxnSpMk id="68" creationId="{DB134619-B49D-4803-9493-AE468836C98A}"/>
          </ac:cxnSpMkLst>
        </pc:cxnChg>
        <pc:cxnChg chg="add del mod">
          <ac:chgData name="Sebastiaan Hermans" userId="b96be6fdcd7d3422" providerId="LiveId" clId="{5A47DA6D-4F07-49B2-ABA6-ACC8EB8AFC34}" dt="2022-04-06T09:17:56.347" v="3860" actId="1037"/>
          <ac:cxnSpMkLst>
            <pc:docMk/>
            <pc:sldMk cId="3825417472" sldId="285"/>
            <ac:cxnSpMk id="70" creationId="{75139BE2-7DEA-4945-A2C9-B1C4F88C712A}"/>
          </ac:cxnSpMkLst>
        </pc:cxnChg>
        <pc:cxnChg chg="add del mod">
          <ac:chgData name="Sebastiaan Hermans" userId="b96be6fdcd7d3422" providerId="LiveId" clId="{5A47DA6D-4F07-49B2-ABA6-ACC8EB8AFC34}" dt="2022-04-06T09:17:56.347" v="3860" actId="1037"/>
          <ac:cxnSpMkLst>
            <pc:docMk/>
            <pc:sldMk cId="3825417472" sldId="285"/>
            <ac:cxnSpMk id="72" creationId="{423855E5-76A4-4CE6-A4E8-5B6C11BC7981}"/>
          </ac:cxnSpMkLst>
        </pc:cxnChg>
        <pc:cxnChg chg="add del mod">
          <ac:chgData name="Sebastiaan Hermans" userId="b96be6fdcd7d3422" providerId="LiveId" clId="{5A47DA6D-4F07-49B2-ABA6-ACC8EB8AFC34}" dt="2022-04-06T09:17:56.347" v="3860" actId="1037"/>
          <ac:cxnSpMkLst>
            <pc:docMk/>
            <pc:sldMk cId="3825417472" sldId="285"/>
            <ac:cxnSpMk id="73" creationId="{BE6925FB-E4B7-4591-A7D0-D64826633F09}"/>
          </ac:cxnSpMkLst>
        </pc:cxnChg>
        <pc:cxnChg chg="add del mod">
          <ac:chgData name="Sebastiaan Hermans" userId="b96be6fdcd7d3422" providerId="LiveId" clId="{5A47DA6D-4F07-49B2-ABA6-ACC8EB8AFC34}" dt="2022-04-06T09:17:56.347" v="3860" actId="1037"/>
          <ac:cxnSpMkLst>
            <pc:docMk/>
            <pc:sldMk cId="3825417472" sldId="285"/>
            <ac:cxnSpMk id="74" creationId="{E6A3D22D-5792-498E-86C7-803A87593540}"/>
          </ac:cxnSpMkLst>
        </pc:cxnChg>
        <pc:cxnChg chg="add del mod">
          <ac:chgData name="Sebastiaan Hermans" userId="b96be6fdcd7d3422" providerId="LiveId" clId="{5A47DA6D-4F07-49B2-ABA6-ACC8EB8AFC34}" dt="2022-04-06T09:27:15.909" v="3958" actId="478"/>
          <ac:cxnSpMkLst>
            <pc:docMk/>
            <pc:sldMk cId="3825417472" sldId="285"/>
            <ac:cxnSpMk id="77" creationId="{12304EC0-495A-4CFC-8864-1DD430B76960}"/>
          </ac:cxnSpMkLst>
        </pc:cxnChg>
        <pc:cxnChg chg="add mod">
          <ac:chgData name="Sebastiaan Hermans" userId="b96be6fdcd7d3422" providerId="LiveId" clId="{5A47DA6D-4F07-49B2-ABA6-ACC8EB8AFC34}" dt="2022-04-06T09:26:59.454" v="3943" actId="1035"/>
          <ac:cxnSpMkLst>
            <pc:docMk/>
            <pc:sldMk cId="3825417472" sldId="285"/>
            <ac:cxnSpMk id="79" creationId="{14AE90F4-78BE-47EF-AB9A-A624F05BDE20}"/>
          </ac:cxnSpMkLst>
        </pc:cxnChg>
        <pc:cxnChg chg="add del mod">
          <ac:chgData name="Sebastiaan Hermans" userId="b96be6fdcd7d3422" providerId="LiveId" clId="{5A47DA6D-4F07-49B2-ABA6-ACC8EB8AFC34}" dt="2022-04-06T09:17:56.347" v="3860" actId="1037"/>
          <ac:cxnSpMkLst>
            <pc:docMk/>
            <pc:sldMk cId="3825417472" sldId="285"/>
            <ac:cxnSpMk id="96" creationId="{8250CFFA-6AF5-4B28-88EA-79DDD8805917}"/>
          </ac:cxnSpMkLst>
        </pc:cxnChg>
        <pc:cxnChg chg="add del mod">
          <ac:chgData name="Sebastiaan Hermans" userId="b96be6fdcd7d3422" providerId="LiveId" clId="{5A47DA6D-4F07-49B2-ABA6-ACC8EB8AFC34}" dt="2022-04-06T09:17:56.347" v="3860" actId="1037"/>
          <ac:cxnSpMkLst>
            <pc:docMk/>
            <pc:sldMk cId="3825417472" sldId="285"/>
            <ac:cxnSpMk id="97" creationId="{A0779D83-0B66-41BE-B1A8-EC6B26D01FFC}"/>
          </ac:cxnSpMkLst>
        </pc:cxnChg>
        <pc:cxnChg chg="add del mod">
          <ac:chgData name="Sebastiaan Hermans" userId="b96be6fdcd7d3422" providerId="LiveId" clId="{5A47DA6D-4F07-49B2-ABA6-ACC8EB8AFC34}" dt="2022-04-06T09:17:56.347" v="3860" actId="1037"/>
          <ac:cxnSpMkLst>
            <pc:docMk/>
            <pc:sldMk cId="3825417472" sldId="285"/>
            <ac:cxnSpMk id="98" creationId="{7AB5FE3B-F72F-40B5-9E70-6F66147BBA32}"/>
          </ac:cxnSpMkLst>
        </pc:cxnChg>
        <pc:cxnChg chg="add del mod">
          <ac:chgData name="Sebastiaan Hermans" userId="b96be6fdcd7d3422" providerId="LiveId" clId="{5A47DA6D-4F07-49B2-ABA6-ACC8EB8AFC34}" dt="2022-04-06T09:17:56.347" v="3860" actId="1037"/>
          <ac:cxnSpMkLst>
            <pc:docMk/>
            <pc:sldMk cId="3825417472" sldId="285"/>
            <ac:cxnSpMk id="108" creationId="{3AEDB992-A07C-4984-BF28-5609E15F544D}"/>
          </ac:cxnSpMkLst>
        </pc:cxnChg>
        <pc:cxnChg chg="add del mod">
          <ac:chgData name="Sebastiaan Hermans" userId="b96be6fdcd7d3422" providerId="LiveId" clId="{5A47DA6D-4F07-49B2-ABA6-ACC8EB8AFC34}" dt="2022-04-06T09:17:56.347" v="3860" actId="1037"/>
          <ac:cxnSpMkLst>
            <pc:docMk/>
            <pc:sldMk cId="3825417472" sldId="285"/>
            <ac:cxnSpMk id="110" creationId="{92F3BCE6-7CDE-4C31-88E2-5556A7B85808}"/>
          </ac:cxnSpMkLst>
        </pc:cxnChg>
        <pc:cxnChg chg="add del mod">
          <ac:chgData name="Sebastiaan Hermans" userId="b96be6fdcd7d3422" providerId="LiveId" clId="{5A47DA6D-4F07-49B2-ABA6-ACC8EB8AFC34}" dt="2022-04-05T12:31:08.144" v="918" actId="478"/>
          <ac:cxnSpMkLst>
            <pc:docMk/>
            <pc:sldMk cId="3825417472" sldId="285"/>
            <ac:cxnSpMk id="122" creationId="{35C8FB75-41AB-4916-A55F-33A0F843EB3B}"/>
          </ac:cxnSpMkLst>
        </pc:cxnChg>
        <pc:cxnChg chg="add del mod">
          <ac:chgData name="Sebastiaan Hermans" userId="b96be6fdcd7d3422" providerId="LiveId" clId="{5A47DA6D-4F07-49B2-ABA6-ACC8EB8AFC34}" dt="2022-04-05T12:31:08.144" v="918" actId="478"/>
          <ac:cxnSpMkLst>
            <pc:docMk/>
            <pc:sldMk cId="3825417472" sldId="285"/>
            <ac:cxnSpMk id="132" creationId="{825272BB-18FB-4CCD-AB63-4B8C7A7633AB}"/>
          </ac:cxnSpMkLst>
        </pc:cxnChg>
      </pc:sldChg>
      <pc:sldChg chg="addSp modSp mod modAnim">
        <pc:chgData name="Sebastiaan Hermans" userId="b96be6fdcd7d3422" providerId="LiveId" clId="{5A47DA6D-4F07-49B2-ABA6-ACC8EB8AFC34}" dt="2022-04-06T13:39:22.991" v="4506" actId="1076"/>
        <pc:sldMkLst>
          <pc:docMk/>
          <pc:sldMk cId="1536569375" sldId="286"/>
        </pc:sldMkLst>
        <pc:spChg chg="mod">
          <ac:chgData name="Sebastiaan Hermans" userId="b96be6fdcd7d3422" providerId="LiveId" clId="{5A47DA6D-4F07-49B2-ABA6-ACC8EB8AFC34}" dt="2022-04-05T16:07:26.059" v="2897" actId="20577"/>
          <ac:spMkLst>
            <pc:docMk/>
            <pc:sldMk cId="1536569375" sldId="286"/>
            <ac:spMk id="2" creationId="{145AB1A1-5F2C-4A74-8CEA-557D5A993ED0}"/>
          </ac:spMkLst>
        </pc:spChg>
        <pc:spChg chg="mod">
          <ac:chgData name="Sebastiaan Hermans" userId="b96be6fdcd7d3422" providerId="LiveId" clId="{5A47DA6D-4F07-49B2-ABA6-ACC8EB8AFC34}" dt="2022-04-05T15:13:45.045" v="1956" actId="1076"/>
          <ac:spMkLst>
            <pc:docMk/>
            <pc:sldMk cId="1536569375" sldId="286"/>
            <ac:spMk id="3" creationId="{091F4001-86E9-4291-B1CC-97B0851ACF28}"/>
          </ac:spMkLst>
        </pc:spChg>
        <pc:spChg chg="mod">
          <ac:chgData name="Sebastiaan Hermans" userId="b96be6fdcd7d3422" providerId="LiveId" clId="{5A47DA6D-4F07-49B2-ABA6-ACC8EB8AFC34}" dt="2022-04-05T15:13:45.045" v="1956" actId="1076"/>
          <ac:spMkLst>
            <pc:docMk/>
            <pc:sldMk cId="1536569375" sldId="286"/>
            <ac:spMk id="4" creationId="{BD05E757-3DBD-45EA-8676-8D5D2F77EFF2}"/>
          </ac:spMkLst>
        </pc:spChg>
        <pc:spChg chg="mod">
          <ac:chgData name="Sebastiaan Hermans" userId="b96be6fdcd7d3422" providerId="LiveId" clId="{5A47DA6D-4F07-49B2-ABA6-ACC8EB8AFC34}" dt="2022-04-05T15:13:45.045" v="1956" actId="1076"/>
          <ac:spMkLst>
            <pc:docMk/>
            <pc:sldMk cId="1536569375" sldId="286"/>
            <ac:spMk id="5" creationId="{8B5255A8-6353-4EC0-8561-438C2208BB3B}"/>
          </ac:spMkLst>
        </pc:spChg>
        <pc:spChg chg="mod">
          <ac:chgData name="Sebastiaan Hermans" userId="b96be6fdcd7d3422" providerId="LiveId" clId="{5A47DA6D-4F07-49B2-ABA6-ACC8EB8AFC34}" dt="2022-04-05T15:13:45.045" v="1956" actId="1076"/>
          <ac:spMkLst>
            <pc:docMk/>
            <pc:sldMk cId="1536569375" sldId="286"/>
            <ac:spMk id="6" creationId="{C99BE094-4E11-40A3-8244-FF76BB75754E}"/>
          </ac:spMkLst>
        </pc:spChg>
        <pc:spChg chg="mod">
          <ac:chgData name="Sebastiaan Hermans" userId="b96be6fdcd7d3422" providerId="LiveId" clId="{5A47DA6D-4F07-49B2-ABA6-ACC8EB8AFC34}" dt="2022-04-06T12:40:58.252" v="4502" actId="108"/>
          <ac:spMkLst>
            <pc:docMk/>
            <pc:sldMk cId="1536569375" sldId="286"/>
            <ac:spMk id="7" creationId="{760836BC-B6EE-4121-933D-FC5E6D7FAAAB}"/>
          </ac:spMkLst>
        </pc:spChg>
        <pc:spChg chg="mod">
          <ac:chgData name="Sebastiaan Hermans" userId="b96be6fdcd7d3422" providerId="LiveId" clId="{5A47DA6D-4F07-49B2-ABA6-ACC8EB8AFC34}" dt="2022-04-05T15:13:45.045" v="1956" actId="1076"/>
          <ac:spMkLst>
            <pc:docMk/>
            <pc:sldMk cId="1536569375" sldId="286"/>
            <ac:spMk id="8" creationId="{36B26AF2-0B43-4641-BBB5-5E86ABC8BF6D}"/>
          </ac:spMkLst>
        </pc:spChg>
        <pc:spChg chg="mod">
          <ac:chgData name="Sebastiaan Hermans" userId="b96be6fdcd7d3422" providerId="LiveId" clId="{5A47DA6D-4F07-49B2-ABA6-ACC8EB8AFC34}" dt="2022-04-05T15:13:45.045" v="1956" actId="1076"/>
          <ac:spMkLst>
            <pc:docMk/>
            <pc:sldMk cId="1536569375" sldId="286"/>
            <ac:spMk id="9" creationId="{3F213996-B5B2-4D50-85E7-5EECE85433F5}"/>
          </ac:spMkLst>
        </pc:spChg>
        <pc:spChg chg="mod">
          <ac:chgData name="Sebastiaan Hermans" userId="b96be6fdcd7d3422" providerId="LiveId" clId="{5A47DA6D-4F07-49B2-ABA6-ACC8EB8AFC34}" dt="2022-04-05T15:13:45.045" v="1956" actId="1076"/>
          <ac:spMkLst>
            <pc:docMk/>
            <pc:sldMk cId="1536569375" sldId="286"/>
            <ac:spMk id="10" creationId="{F5EBE74E-B3BA-45B8-AB1E-D273F501E115}"/>
          </ac:spMkLst>
        </pc:spChg>
        <pc:spChg chg="mod">
          <ac:chgData name="Sebastiaan Hermans" userId="b96be6fdcd7d3422" providerId="LiveId" clId="{5A47DA6D-4F07-49B2-ABA6-ACC8EB8AFC34}" dt="2022-04-05T15:13:45.045" v="1956" actId="1076"/>
          <ac:spMkLst>
            <pc:docMk/>
            <pc:sldMk cId="1536569375" sldId="286"/>
            <ac:spMk id="11" creationId="{77E90CE2-69B7-42A0-BEEF-6DB85EB8F28C}"/>
          </ac:spMkLst>
        </pc:spChg>
        <pc:spChg chg="mod">
          <ac:chgData name="Sebastiaan Hermans" userId="b96be6fdcd7d3422" providerId="LiveId" clId="{5A47DA6D-4F07-49B2-ABA6-ACC8EB8AFC34}" dt="2022-04-05T15:13:45.045" v="1956" actId="1076"/>
          <ac:spMkLst>
            <pc:docMk/>
            <pc:sldMk cId="1536569375" sldId="286"/>
            <ac:spMk id="12" creationId="{A412ED42-363D-4825-BA25-1900C8E89C47}"/>
          </ac:spMkLst>
        </pc:spChg>
        <pc:spChg chg="mod">
          <ac:chgData name="Sebastiaan Hermans" userId="b96be6fdcd7d3422" providerId="LiveId" clId="{5A47DA6D-4F07-49B2-ABA6-ACC8EB8AFC34}" dt="2022-04-05T15:13:45.045" v="1956" actId="1076"/>
          <ac:spMkLst>
            <pc:docMk/>
            <pc:sldMk cId="1536569375" sldId="286"/>
            <ac:spMk id="13" creationId="{C8C7B047-8BF9-425E-8219-D26ECF4911DE}"/>
          </ac:spMkLst>
        </pc:spChg>
        <pc:spChg chg="mod">
          <ac:chgData name="Sebastiaan Hermans" userId="b96be6fdcd7d3422" providerId="LiveId" clId="{5A47DA6D-4F07-49B2-ABA6-ACC8EB8AFC34}" dt="2022-04-05T15:13:45.045" v="1956" actId="1076"/>
          <ac:spMkLst>
            <pc:docMk/>
            <pc:sldMk cId="1536569375" sldId="286"/>
            <ac:spMk id="14" creationId="{43B459BB-918E-441E-AE5C-F811F3628557}"/>
          </ac:spMkLst>
        </pc:spChg>
        <pc:spChg chg="mod">
          <ac:chgData name="Sebastiaan Hermans" userId="b96be6fdcd7d3422" providerId="LiveId" clId="{5A47DA6D-4F07-49B2-ABA6-ACC8EB8AFC34}" dt="2022-04-05T15:13:45.045" v="1956" actId="1076"/>
          <ac:spMkLst>
            <pc:docMk/>
            <pc:sldMk cId="1536569375" sldId="286"/>
            <ac:spMk id="15" creationId="{2D95F0FE-4E72-4038-AAAD-87DC7DFDC6AB}"/>
          </ac:spMkLst>
        </pc:spChg>
        <pc:spChg chg="mod">
          <ac:chgData name="Sebastiaan Hermans" userId="b96be6fdcd7d3422" providerId="LiveId" clId="{5A47DA6D-4F07-49B2-ABA6-ACC8EB8AFC34}" dt="2022-04-05T15:13:45.045" v="1956" actId="1076"/>
          <ac:spMkLst>
            <pc:docMk/>
            <pc:sldMk cId="1536569375" sldId="286"/>
            <ac:spMk id="16" creationId="{89C4D4C8-AAF0-4A96-AB6E-4C9883D3240B}"/>
          </ac:spMkLst>
        </pc:spChg>
        <pc:spChg chg="mod">
          <ac:chgData name="Sebastiaan Hermans" userId="b96be6fdcd7d3422" providerId="LiveId" clId="{5A47DA6D-4F07-49B2-ABA6-ACC8EB8AFC34}" dt="2022-04-05T15:13:45.045" v="1956" actId="1076"/>
          <ac:spMkLst>
            <pc:docMk/>
            <pc:sldMk cId="1536569375" sldId="286"/>
            <ac:spMk id="18" creationId="{40315E0D-7036-4298-A937-C927701F9F4D}"/>
          </ac:spMkLst>
        </pc:spChg>
        <pc:spChg chg="mod">
          <ac:chgData name="Sebastiaan Hermans" userId="b96be6fdcd7d3422" providerId="LiveId" clId="{5A47DA6D-4F07-49B2-ABA6-ACC8EB8AFC34}" dt="2022-04-05T15:13:45.045" v="1956" actId="1076"/>
          <ac:spMkLst>
            <pc:docMk/>
            <pc:sldMk cId="1536569375" sldId="286"/>
            <ac:spMk id="19" creationId="{FEC7D868-97B2-4F74-AD89-E0E144CDFB3B}"/>
          </ac:spMkLst>
        </pc:spChg>
        <pc:spChg chg="mod">
          <ac:chgData name="Sebastiaan Hermans" userId="b96be6fdcd7d3422" providerId="LiveId" clId="{5A47DA6D-4F07-49B2-ABA6-ACC8EB8AFC34}" dt="2022-04-05T15:13:45.045" v="1956" actId="1076"/>
          <ac:spMkLst>
            <pc:docMk/>
            <pc:sldMk cId="1536569375" sldId="286"/>
            <ac:spMk id="20" creationId="{4E474D26-9CA4-48EF-93D8-98EA4BEAFBBD}"/>
          </ac:spMkLst>
        </pc:spChg>
        <pc:spChg chg="mod">
          <ac:chgData name="Sebastiaan Hermans" userId="b96be6fdcd7d3422" providerId="LiveId" clId="{5A47DA6D-4F07-49B2-ABA6-ACC8EB8AFC34}" dt="2022-04-05T15:13:45.045" v="1956" actId="1076"/>
          <ac:spMkLst>
            <pc:docMk/>
            <pc:sldMk cId="1536569375" sldId="286"/>
            <ac:spMk id="21" creationId="{F03E4C27-6E7D-4D55-9EFC-D3DA9CEF22C4}"/>
          </ac:spMkLst>
        </pc:spChg>
        <pc:spChg chg="mod">
          <ac:chgData name="Sebastiaan Hermans" userId="b96be6fdcd7d3422" providerId="LiveId" clId="{5A47DA6D-4F07-49B2-ABA6-ACC8EB8AFC34}" dt="2022-04-05T15:13:45.045" v="1956" actId="1076"/>
          <ac:spMkLst>
            <pc:docMk/>
            <pc:sldMk cId="1536569375" sldId="286"/>
            <ac:spMk id="22" creationId="{14FCFA56-EFEC-47C7-AB9C-9BEECB8A00F6}"/>
          </ac:spMkLst>
        </pc:spChg>
        <pc:spChg chg="mod">
          <ac:chgData name="Sebastiaan Hermans" userId="b96be6fdcd7d3422" providerId="LiveId" clId="{5A47DA6D-4F07-49B2-ABA6-ACC8EB8AFC34}" dt="2022-04-05T15:13:45.045" v="1956" actId="1076"/>
          <ac:spMkLst>
            <pc:docMk/>
            <pc:sldMk cId="1536569375" sldId="286"/>
            <ac:spMk id="23" creationId="{3D313D06-F6D1-4F54-8F7C-EB6BACCE304E}"/>
          </ac:spMkLst>
        </pc:spChg>
        <pc:spChg chg="mod">
          <ac:chgData name="Sebastiaan Hermans" userId="b96be6fdcd7d3422" providerId="LiveId" clId="{5A47DA6D-4F07-49B2-ABA6-ACC8EB8AFC34}" dt="2022-04-05T15:13:45.045" v="1956" actId="1076"/>
          <ac:spMkLst>
            <pc:docMk/>
            <pc:sldMk cId="1536569375" sldId="286"/>
            <ac:spMk id="24" creationId="{06C65DEB-C2F0-4371-BAA7-83084FF4707D}"/>
          </ac:spMkLst>
        </pc:spChg>
        <pc:spChg chg="mod">
          <ac:chgData name="Sebastiaan Hermans" userId="b96be6fdcd7d3422" providerId="LiveId" clId="{5A47DA6D-4F07-49B2-ABA6-ACC8EB8AFC34}" dt="2022-04-05T15:13:45.045" v="1956" actId="1076"/>
          <ac:spMkLst>
            <pc:docMk/>
            <pc:sldMk cId="1536569375" sldId="286"/>
            <ac:spMk id="25" creationId="{9B264DC2-D853-473C-BA14-EC627933B54A}"/>
          </ac:spMkLst>
        </pc:spChg>
        <pc:spChg chg="mod">
          <ac:chgData name="Sebastiaan Hermans" userId="b96be6fdcd7d3422" providerId="LiveId" clId="{5A47DA6D-4F07-49B2-ABA6-ACC8EB8AFC34}" dt="2022-04-05T15:13:45.045" v="1956" actId="1076"/>
          <ac:spMkLst>
            <pc:docMk/>
            <pc:sldMk cId="1536569375" sldId="286"/>
            <ac:spMk id="26" creationId="{A78A381A-1E60-43D1-8122-A92FBE61976C}"/>
          </ac:spMkLst>
        </pc:spChg>
        <pc:spChg chg="mod">
          <ac:chgData name="Sebastiaan Hermans" userId="b96be6fdcd7d3422" providerId="LiveId" clId="{5A47DA6D-4F07-49B2-ABA6-ACC8EB8AFC34}" dt="2022-04-05T17:26:17.758" v="3047"/>
          <ac:spMkLst>
            <pc:docMk/>
            <pc:sldMk cId="1536569375" sldId="286"/>
            <ac:spMk id="28" creationId="{38FB2FE3-9DDB-400B-B4B0-C11B85794670}"/>
          </ac:spMkLst>
        </pc:spChg>
        <pc:picChg chg="mod">
          <ac:chgData name="Sebastiaan Hermans" userId="b96be6fdcd7d3422" providerId="LiveId" clId="{5A47DA6D-4F07-49B2-ABA6-ACC8EB8AFC34}" dt="2022-04-06T08:58:40.212" v="3711" actId="1076"/>
          <ac:picMkLst>
            <pc:docMk/>
            <pc:sldMk cId="1536569375" sldId="286"/>
            <ac:picMk id="27" creationId="{CAEE3B68-7715-4D32-9165-92A2E8EF36F9}"/>
          </ac:picMkLst>
        </pc:picChg>
        <pc:picChg chg="add mod modCrop">
          <ac:chgData name="Sebastiaan Hermans" userId="b96be6fdcd7d3422" providerId="LiveId" clId="{5A47DA6D-4F07-49B2-ABA6-ACC8EB8AFC34}" dt="2022-04-06T08:54:57.743" v="3683" actId="1076"/>
          <ac:picMkLst>
            <pc:docMk/>
            <pc:sldMk cId="1536569375" sldId="286"/>
            <ac:picMk id="29" creationId="{7B3F2EB8-D643-4830-81A3-B4A7706E8421}"/>
          </ac:picMkLst>
        </pc:picChg>
        <pc:picChg chg="add mod">
          <ac:chgData name="Sebastiaan Hermans" userId="b96be6fdcd7d3422" providerId="LiveId" clId="{5A47DA6D-4F07-49B2-ABA6-ACC8EB8AFC34}" dt="2022-04-06T13:39:22.991" v="4506" actId="1076"/>
          <ac:picMkLst>
            <pc:docMk/>
            <pc:sldMk cId="1536569375" sldId="286"/>
            <ac:picMk id="1026" creationId="{D0725C0A-DA76-44AF-BFAA-CCF77640EB9E}"/>
          </ac:picMkLst>
        </pc:picChg>
      </pc:sldChg>
      <pc:sldChg chg="addSp delSp modSp del mod ord delAnim modShow">
        <pc:chgData name="Sebastiaan Hermans" userId="b96be6fdcd7d3422" providerId="LiveId" clId="{5A47DA6D-4F07-49B2-ABA6-ACC8EB8AFC34}" dt="2022-04-06T09:35:34.576" v="4067" actId="47"/>
        <pc:sldMkLst>
          <pc:docMk/>
          <pc:sldMk cId="2151375122" sldId="287"/>
        </pc:sldMkLst>
        <pc:spChg chg="del">
          <ac:chgData name="Sebastiaan Hermans" userId="b96be6fdcd7d3422" providerId="LiveId" clId="{5A47DA6D-4F07-49B2-ABA6-ACC8EB8AFC34}" dt="2022-04-05T08:27:46.559" v="444" actId="478"/>
          <ac:spMkLst>
            <pc:docMk/>
            <pc:sldMk cId="2151375122" sldId="287"/>
            <ac:spMk id="5" creationId="{71470A20-EE7D-47FB-B24D-17A4DDBAE10A}"/>
          </ac:spMkLst>
        </pc:spChg>
        <pc:spChg chg="add del mod">
          <ac:chgData name="Sebastiaan Hermans" userId="b96be6fdcd7d3422" providerId="LiveId" clId="{5A47DA6D-4F07-49B2-ABA6-ACC8EB8AFC34}" dt="2022-04-06T09:35:30.247" v="4066" actId="478"/>
          <ac:spMkLst>
            <pc:docMk/>
            <pc:sldMk cId="2151375122" sldId="287"/>
            <ac:spMk id="10" creationId="{770AAFF4-7031-4D38-BF7C-DDB3DCD95415}"/>
          </ac:spMkLst>
        </pc:spChg>
        <pc:spChg chg="mod">
          <ac:chgData name="Sebastiaan Hermans" userId="b96be6fdcd7d3422" providerId="LiveId" clId="{5A47DA6D-4F07-49B2-ABA6-ACC8EB8AFC34}" dt="2022-04-05T08:40:15.302" v="628" actId="20577"/>
          <ac:spMkLst>
            <pc:docMk/>
            <pc:sldMk cId="2151375122" sldId="287"/>
            <ac:spMk id="19" creationId="{E0D587DF-FDEC-4A66-986E-CECE965CD21A}"/>
          </ac:spMkLst>
        </pc:spChg>
        <pc:picChg chg="del mod">
          <ac:chgData name="Sebastiaan Hermans" userId="b96be6fdcd7d3422" providerId="LiveId" clId="{5A47DA6D-4F07-49B2-ABA6-ACC8EB8AFC34}" dt="2022-04-05T12:20:06.985" v="634" actId="478"/>
          <ac:picMkLst>
            <pc:docMk/>
            <pc:sldMk cId="2151375122" sldId="287"/>
            <ac:picMk id="9" creationId="{EF8B9D0E-72F0-4F39-B1DB-7672E16A187B}"/>
          </ac:picMkLst>
        </pc:picChg>
        <pc:picChg chg="del mod">
          <ac:chgData name="Sebastiaan Hermans" userId="b96be6fdcd7d3422" providerId="LiveId" clId="{5A47DA6D-4F07-49B2-ABA6-ACC8EB8AFC34}" dt="2022-04-05T12:20:05.922" v="633" actId="478"/>
          <ac:picMkLst>
            <pc:docMk/>
            <pc:sldMk cId="2151375122" sldId="287"/>
            <ac:picMk id="11" creationId="{FE7131D3-D3CA-47C8-9816-6B969AA3E85D}"/>
          </ac:picMkLst>
        </pc:picChg>
        <pc:picChg chg="del mod">
          <ac:chgData name="Sebastiaan Hermans" userId="b96be6fdcd7d3422" providerId="LiveId" clId="{5A47DA6D-4F07-49B2-ABA6-ACC8EB8AFC34}" dt="2022-04-05T12:20:04.738" v="632" actId="478"/>
          <ac:picMkLst>
            <pc:docMk/>
            <pc:sldMk cId="2151375122" sldId="287"/>
            <ac:picMk id="13" creationId="{017F5B68-05D8-4785-9309-3AEA7C7AC343}"/>
          </ac:picMkLst>
        </pc:picChg>
      </pc:sldChg>
      <pc:sldChg chg="modSp mod ord modShow">
        <pc:chgData name="Sebastiaan Hermans" userId="b96be6fdcd7d3422" providerId="LiveId" clId="{5A47DA6D-4F07-49B2-ABA6-ACC8EB8AFC34}" dt="2022-04-06T09:36:02.940" v="4070" actId="1076"/>
        <pc:sldMkLst>
          <pc:docMk/>
          <pc:sldMk cId="1085392071" sldId="290"/>
        </pc:sldMkLst>
        <pc:picChg chg="mod">
          <ac:chgData name="Sebastiaan Hermans" userId="b96be6fdcd7d3422" providerId="LiveId" clId="{5A47DA6D-4F07-49B2-ABA6-ACC8EB8AFC34}" dt="2022-04-06T09:36:01.372" v="4069" actId="1076"/>
          <ac:picMkLst>
            <pc:docMk/>
            <pc:sldMk cId="1085392071" sldId="290"/>
            <ac:picMk id="4" creationId="{B301AEFF-7B6A-49FB-8235-234AEA25F440}"/>
          </ac:picMkLst>
        </pc:picChg>
        <pc:picChg chg="mod">
          <ac:chgData name="Sebastiaan Hermans" userId="b96be6fdcd7d3422" providerId="LiveId" clId="{5A47DA6D-4F07-49B2-ABA6-ACC8EB8AFC34}" dt="2022-04-06T09:36:02.940" v="4070" actId="1076"/>
          <ac:picMkLst>
            <pc:docMk/>
            <pc:sldMk cId="1085392071" sldId="290"/>
            <ac:picMk id="5" creationId="{57F06808-7FE4-47DF-94E9-4AFD7EDEBF99}"/>
          </ac:picMkLst>
        </pc:picChg>
      </pc:sldChg>
      <pc:sldChg chg="addSp modSp mod">
        <pc:chgData name="Sebastiaan Hermans" userId="b96be6fdcd7d3422" providerId="LiveId" clId="{5A47DA6D-4F07-49B2-ABA6-ACC8EB8AFC34}" dt="2022-04-06T13:37:29.290" v="4505" actId="6549"/>
        <pc:sldMkLst>
          <pc:docMk/>
          <pc:sldMk cId="1233172202" sldId="291"/>
        </pc:sldMkLst>
        <pc:spChg chg="mod">
          <ac:chgData name="Sebastiaan Hermans" userId="b96be6fdcd7d3422" providerId="LiveId" clId="{5A47DA6D-4F07-49B2-ABA6-ACC8EB8AFC34}" dt="2022-04-06T13:37:29.290" v="4505" actId="6549"/>
          <ac:spMkLst>
            <pc:docMk/>
            <pc:sldMk cId="1233172202" sldId="291"/>
            <ac:spMk id="3" creationId="{49B6F3C9-134C-4831-9AE3-6D2127540216}"/>
          </ac:spMkLst>
        </pc:spChg>
        <pc:spChg chg="mod">
          <ac:chgData name="Sebastiaan Hermans" userId="b96be6fdcd7d3422" providerId="LiveId" clId="{5A47DA6D-4F07-49B2-ABA6-ACC8EB8AFC34}" dt="2022-04-05T17:26:26.384" v="3053"/>
          <ac:spMkLst>
            <pc:docMk/>
            <pc:sldMk cId="1233172202" sldId="291"/>
            <ac:spMk id="4" creationId="{DD881270-63D6-438E-A0EF-6C25FF8E5C66}"/>
          </ac:spMkLst>
        </pc:spChg>
        <pc:spChg chg="add mod ord">
          <ac:chgData name="Sebastiaan Hermans" userId="b96be6fdcd7d3422" providerId="LiveId" clId="{5A47DA6D-4F07-49B2-ABA6-ACC8EB8AFC34}" dt="2022-04-06T09:26:04.241" v="3938" actId="1035"/>
          <ac:spMkLst>
            <pc:docMk/>
            <pc:sldMk cId="1233172202" sldId="291"/>
            <ac:spMk id="5" creationId="{0D8A4C28-6A20-47B5-AC70-852544FE7290}"/>
          </ac:spMkLst>
        </pc:spChg>
      </pc:sldChg>
      <pc:sldChg chg="addSp delSp modSp mod ord modShow">
        <pc:chgData name="Sebastiaan Hermans" userId="b96be6fdcd7d3422" providerId="LiveId" clId="{5A47DA6D-4F07-49B2-ABA6-ACC8EB8AFC34}" dt="2022-04-06T09:35:28.200" v="4065" actId="478"/>
        <pc:sldMkLst>
          <pc:docMk/>
          <pc:sldMk cId="3230498977" sldId="294"/>
        </pc:sldMkLst>
        <pc:spChg chg="del">
          <ac:chgData name="Sebastiaan Hermans" userId="b96be6fdcd7d3422" providerId="LiveId" clId="{5A47DA6D-4F07-49B2-ABA6-ACC8EB8AFC34}" dt="2022-04-05T08:27:41.762" v="440" actId="478"/>
          <ac:spMkLst>
            <pc:docMk/>
            <pc:sldMk cId="3230498977" sldId="294"/>
            <ac:spMk id="25" creationId="{E6A15B45-EDD6-4054-924E-A018F0BB7560}"/>
          </ac:spMkLst>
        </pc:spChg>
        <pc:spChg chg="add del mod">
          <ac:chgData name="Sebastiaan Hermans" userId="b96be6fdcd7d3422" providerId="LiveId" clId="{5A47DA6D-4F07-49B2-ABA6-ACC8EB8AFC34}" dt="2022-04-06T09:35:28.200" v="4065" actId="478"/>
          <ac:spMkLst>
            <pc:docMk/>
            <pc:sldMk cId="3230498977" sldId="294"/>
            <ac:spMk id="39" creationId="{107E6CD4-B1F4-47D1-913B-F24835AD5F83}"/>
          </ac:spMkLst>
        </pc:spChg>
      </pc:sldChg>
      <pc:sldChg chg="addSp delSp modSp mod modAnim">
        <pc:chgData name="Sebastiaan Hermans" userId="b96be6fdcd7d3422" providerId="LiveId" clId="{5A47DA6D-4F07-49B2-ABA6-ACC8EB8AFC34}" dt="2022-04-06T11:48:29.853" v="4285" actId="20577"/>
        <pc:sldMkLst>
          <pc:docMk/>
          <pc:sldMk cId="3894608370" sldId="295"/>
        </pc:sldMkLst>
        <pc:spChg chg="mod">
          <ac:chgData name="Sebastiaan Hermans" userId="b96be6fdcd7d3422" providerId="LiveId" clId="{5A47DA6D-4F07-49B2-ABA6-ACC8EB8AFC34}" dt="2022-04-05T08:40:04.581" v="614" actId="20577"/>
          <ac:spMkLst>
            <pc:docMk/>
            <pc:sldMk cId="3894608370" sldId="295"/>
            <ac:spMk id="2" creationId="{B11AEA16-1F66-4024-85EC-98DDC3B773B5}"/>
          </ac:spMkLst>
        </pc:spChg>
        <pc:spChg chg="mod">
          <ac:chgData name="Sebastiaan Hermans" userId="b96be6fdcd7d3422" providerId="LiveId" clId="{5A47DA6D-4F07-49B2-ABA6-ACC8EB8AFC34}" dt="2022-04-05T17:35:25.642" v="3233" actId="1076"/>
          <ac:spMkLst>
            <pc:docMk/>
            <pc:sldMk cId="3894608370" sldId="295"/>
            <ac:spMk id="4" creationId="{86CEA8E8-BC4C-4A9E-8636-2DB9659EC554}"/>
          </ac:spMkLst>
        </pc:spChg>
        <pc:spChg chg="mod">
          <ac:chgData name="Sebastiaan Hermans" userId="b96be6fdcd7d3422" providerId="LiveId" clId="{5A47DA6D-4F07-49B2-ABA6-ACC8EB8AFC34}" dt="2022-04-06T11:48:29.853" v="4285" actId="20577"/>
          <ac:spMkLst>
            <pc:docMk/>
            <pc:sldMk cId="3894608370" sldId="295"/>
            <ac:spMk id="5" creationId="{5D3DEAA1-B023-46FD-A225-AB06E0A02B4A}"/>
          </ac:spMkLst>
        </pc:spChg>
        <pc:spChg chg="del">
          <ac:chgData name="Sebastiaan Hermans" userId="b96be6fdcd7d3422" providerId="LiveId" clId="{5A47DA6D-4F07-49B2-ABA6-ACC8EB8AFC34}" dt="2022-04-05T08:27:44.261" v="442" actId="478"/>
          <ac:spMkLst>
            <pc:docMk/>
            <pc:sldMk cId="3894608370" sldId="295"/>
            <ac:spMk id="10" creationId="{61187C35-926E-47E7-B5BF-4D5B6B9B9CBD}"/>
          </ac:spMkLst>
        </pc:spChg>
        <pc:spChg chg="add mod">
          <ac:chgData name="Sebastiaan Hermans" userId="b96be6fdcd7d3422" providerId="LiveId" clId="{5A47DA6D-4F07-49B2-ABA6-ACC8EB8AFC34}" dt="2022-04-05T17:26:41.431" v="3063"/>
          <ac:spMkLst>
            <pc:docMk/>
            <pc:sldMk cId="3894608370" sldId="295"/>
            <ac:spMk id="14" creationId="{5A6FCEFB-04A3-46F1-AC08-8ECDE809B1A8}"/>
          </ac:spMkLst>
        </pc:spChg>
        <pc:picChg chg="add mod">
          <ac:chgData name="Sebastiaan Hermans" userId="b96be6fdcd7d3422" providerId="LiveId" clId="{5A47DA6D-4F07-49B2-ABA6-ACC8EB8AFC34}" dt="2022-04-06T09:13:48.971" v="3771" actId="1076"/>
          <ac:picMkLst>
            <pc:docMk/>
            <pc:sldMk cId="3894608370" sldId="295"/>
            <ac:picMk id="15" creationId="{8126A080-B660-493A-B3C3-869B30827742}"/>
          </ac:picMkLst>
        </pc:picChg>
      </pc:sldChg>
      <pc:sldChg chg="addSp modSp mod">
        <pc:chgData name="Sebastiaan Hermans" userId="b96be6fdcd7d3422" providerId="LiveId" clId="{5A47DA6D-4F07-49B2-ABA6-ACC8EB8AFC34}" dt="2022-04-06T09:42:39.327" v="4188" actId="20577"/>
        <pc:sldMkLst>
          <pc:docMk/>
          <pc:sldMk cId="2470033814" sldId="296"/>
        </pc:sldMkLst>
        <pc:spChg chg="add mod">
          <ac:chgData name="Sebastiaan Hermans" userId="b96be6fdcd7d3422" providerId="LiveId" clId="{5A47DA6D-4F07-49B2-ABA6-ACC8EB8AFC34}" dt="2022-04-06T09:42:39.327" v="4188" actId="20577"/>
          <ac:spMkLst>
            <pc:docMk/>
            <pc:sldMk cId="2470033814" sldId="296"/>
            <ac:spMk id="3" creationId="{5B003E88-91EC-4C89-BE3E-69E49241D5B4}"/>
          </ac:spMkLst>
        </pc:spChg>
        <pc:spChg chg="mod">
          <ac:chgData name="Sebastiaan Hermans" userId="b96be6fdcd7d3422" providerId="LiveId" clId="{5A47DA6D-4F07-49B2-ABA6-ACC8EB8AFC34}" dt="2022-04-05T17:26:32.616" v="3057"/>
          <ac:spMkLst>
            <pc:docMk/>
            <pc:sldMk cId="2470033814" sldId="296"/>
            <ac:spMk id="5" creationId="{AD12E870-80C2-435B-ABC5-1499054D7C85}"/>
          </ac:spMkLst>
        </pc:spChg>
      </pc:sldChg>
      <pc:sldChg chg="addSp delSp modSp mod">
        <pc:chgData name="Sebastiaan Hermans" userId="b96be6fdcd7d3422" providerId="LiveId" clId="{5A47DA6D-4F07-49B2-ABA6-ACC8EB8AFC34}" dt="2022-04-05T17:26:52.034" v="3071"/>
        <pc:sldMkLst>
          <pc:docMk/>
          <pc:sldMk cId="3741699544" sldId="299"/>
        </pc:sldMkLst>
        <pc:spChg chg="del">
          <ac:chgData name="Sebastiaan Hermans" userId="b96be6fdcd7d3422" providerId="LiveId" clId="{5A47DA6D-4F07-49B2-ABA6-ACC8EB8AFC34}" dt="2022-04-05T08:27:49.460" v="446" actId="478"/>
          <ac:spMkLst>
            <pc:docMk/>
            <pc:sldMk cId="3741699544" sldId="299"/>
            <ac:spMk id="5" creationId="{3C877183-BA98-4E05-B407-10629682089D}"/>
          </ac:spMkLst>
        </pc:spChg>
        <pc:spChg chg="add mod">
          <ac:chgData name="Sebastiaan Hermans" userId="b96be6fdcd7d3422" providerId="LiveId" clId="{5A47DA6D-4F07-49B2-ABA6-ACC8EB8AFC34}" dt="2022-04-05T17:26:52.034" v="3071"/>
          <ac:spMkLst>
            <pc:docMk/>
            <pc:sldMk cId="3741699544" sldId="299"/>
            <ac:spMk id="6" creationId="{3061CD35-0104-4C4D-BF77-82D46833262D}"/>
          </ac:spMkLst>
        </pc:spChg>
      </pc:sldChg>
      <pc:sldChg chg="delSp mod ord modShow">
        <pc:chgData name="Sebastiaan Hermans" userId="b96be6fdcd7d3422" providerId="LiveId" clId="{5A47DA6D-4F07-49B2-ABA6-ACC8EB8AFC34}" dt="2022-04-06T09:35:22.111" v="4063" actId="478"/>
        <pc:sldMkLst>
          <pc:docMk/>
          <pc:sldMk cId="523847330" sldId="301"/>
        </pc:sldMkLst>
        <pc:spChg chg="del">
          <ac:chgData name="Sebastiaan Hermans" userId="b96be6fdcd7d3422" providerId="LiveId" clId="{5A47DA6D-4F07-49B2-ABA6-ACC8EB8AFC34}" dt="2022-04-06T09:35:22.111" v="4063" actId="478"/>
          <ac:spMkLst>
            <pc:docMk/>
            <pc:sldMk cId="523847330" sldId="301"/>
            <ac:spMk id="11" creationId="{B9046C5B-D3CB-41E2-8A99-23C2B8A2CE1D}"/>
          </ac:spMkLst>
        </pc:spChg>
      </pc:sldChg>
      <pc:sldChg chg="delSp modSp mod ord modShow">
        <pc:chgData name="Sebastiaan Hermans" userId="b96be6fdcd7d3422" providerId="LiveId" clId="{5A47DA6D-4F07-49B2-ABA6-ACC8EB8AFC34}" dt="2022-04-06T09:41:54.762" v="4165" actId="1038"/>
        <pc:sldMkLst>
          <pc:docMk/>
          <pc:sldMk cId="393623474" sldId="302"/>
        </pc:sldMkLst>
        <pc:spChg chg="del">
          <ac:chgData name="Sebastiaan Hermans" userId="b96be6fdcd7d3422" providerId="LiveId" clId="{5A47DA6D-4F07-49B2-ABA6-ACC8EB8AFC34}" dt="2022-04-06T09:35:19.624" v="4062" actId="478"/>
          <ac:spMkLst>
            <pc:docMk/>
            <pc:sldMk cId="393623474" sldId="302"/>
            <ac:spMk id="8" creationId="{75FDD85D-00A3-4787-9539-943C3F3D1F72}"/>
          </ac:spMkLst>
        </pc:spChg>
        <pc:picChg chg="mod">
          <ac:chgData name="Sebastiaan Hermans" userId="b96be6fdcd7d3422" providerId="LiveId" clId="{5A47DA6D-4F07-49B2-ABA6-ACC8EB8AFC34}" dt="2022-04-06T09:41:54.762" v="4165" actId="1038"/>
          <ac:picMkLst>
            <pc:docMk/>
            <pc:sldMk cId="393623474" sldId="302"/>
            <ac:picMk id="7" creationId="{39F69232-4141-4AD1-A6F3-B65F81E40673}"/>
          </ac:picMkLst>
        </pc:picChg>
      </pc:sldChg>
      <pc:sldChg chg="addSp delSp modSp mod">
        <pc:chgData name="Sebastiaan Hermans" userId="b96be6fdcd7d3422" providerId="LiveId" clId="{5A47DA6D-4F07-49B2-ABA6-ACC8EB8AFC34}" dt="2022-04-05T17:26:24.322" v="3051"/>
        <pc:sldMkLst>
          <pc:docMk/>
          <pc:sldMk cId="4161831338" sldId="303"/>
        </pc:sldMkLst>
        <pc:spChg chg="mod">
          <ac:chgData name="Sebastiaan Hermans" userId="b96be6fdcd7d3422" providerId="LiveId" clId="{5A47DA6D-4F07-49B2-ABA6-ACC8EB8AFC34}" dt="2022-04-05T12:21:19.844" v="676" actId="20577"/>
          <ac:spMkLst>
            <pc:docMk/>
            <pc:sldMk cId="4161831338" sldId="303"/>
            <ac:spMk id="2" creationId="{29DE5948-3B8A-465C-B51A-A0BA93D93B0B}"/>
          </ac:spMkLst>
        </pc:spChg>
        <pc:spChg chg="add del mod">
          <ac:chgData name="Sebastiaan Hermans" userId="b96be6fdcd7d3422" providerId="LiveId" clId="{5A47DA6D-4F07-49B2-ABA6-ACC8EB8AFC34}" dt="2022-04-05T12:21:52.598" v="688" actId="478"/>
          <ac:spMkLst>
            <pc:docMk/>
            <pc:sldMk cId="4161831338" sldId="303"/>
            <ac:spMk id="18" creationId="{1502CB44-AE98-422D-970C-750CF3D0F5D6}"/>
          </ac:spMkLst>
        </pc:spChg>
        <pc:spChg chg="add mod">
          <ac:chgData name="Sebastiaan Hermans" userId="b96be6fdcd7d3422" providerId="LiveId" clId="{5A47DA6D-4F07-49B2-ABA6-ACC8EB8AFC34}" dt="2022-04-05T12:23:24.828" v="724" actId="1076"/>
          <ac:spMkLst>
            <pc:docMk/>
            <pc:sldMk cId="4161831338" sldId="303"/>
            <ac:spMk id="19" creationId="{62250620-A801-4E34-BFF9-7C13C8746CD8}"/>
          </ac:spMkLst>
        </pc:spChg>
        <pc:spChg chg="mod">
          <ac:chgData name="Sebastiaan Hermans" userId="b96be6fdcd7d3422" providerId="LiveId" clId="{5A47DA6D-4F07-49B2-ABA6-ACC8EB8AFC34}" dt="2022-04-05T17:26:24.322" v="3051"/>
          <ac:spMkLst>
            <pc:docMk/>
            <pc:sldMk cId="4161831338" sldId="303"/>
            <ac:spMk id="47" creationId="{DACE28DE-F5ED-4596-B542-84CB85662811}"/>
          </ac:spMkLst>
        </pc:spChg>
        <pc:picChg chg="mod">
          <ac:chgData name="Sebastiaan Hermans" userId="b96be6fdcd7d3422" providerId="LiveId" clId="{5A47DA6D-4F07-49B2-ABA6-ACC8EB8AFC34}" dt="2022-04-04T20:49:06.677" v="11" actId="1037"/>
          <ac:picMkLst>
            <pc:docMk/>
            <pc:sldMk cId="4161831338" sldId="303"/>
            <ac:picMk id="7" creationId="{1535C0F6-5D4A-422C-BFD0-7D68093074E9}"/>
          </ac:picMkLst>
        </pc:picChg>
      </pc:sldChg>
      <pc:sldChg chg="modSp mod">
        <pc:chgData name="Sebastiaan Hermans" userId="b96be6fdcd7d3422" providerId="LiveId" clId="{5A47DA6D-4F07-49B2-ABA6-ACC8EB8AFC34}" dt="2022-04-05T17:26:29.111" v="3055"/>
        <pc:sldMkLst>
          <pc:docMk/>
          <pc:sldMk cId="2631419957" sldId="304"/>
        </pc:sldMkLst>
        <pc:spChg chg="mod">
          <ac:chgData name="Sebastiaan Hermans" userId="b96be6fdcd7d3422" providerId="LiveId" clId="{5A47DA6D-4F07-49B2-ABA6-ACC8EB8AFC34}" dt="2022-04-05T08:36:59.743" v="604" actId="20577"/>
          <ac:spMkLst>
            <pc:docMk/>
            <pc:sldMk cId="2631419957" sldId="304"/>
            <ac:spMk id="12" creationId="{8E2A09AE-E362-4F1D-8A83-1435EE49F0C9}"/>
          </ac:spMkLst>
        </pc:spChg>
        <pc:spChg chg="mod">
          <ac:chgData name="Sebastiaan Hermans" userId="b96be6fdcd7d3422" providerId="LiveId" clId="{5A47DA6D-4F07-49B2-ABA6-ACC8EB8AFC34}" dt="2022-04-05T17:26:29.111" v="3055"/>
          <ac:spMkLst>
            <pc:docMk/>
            <pc:sldMk cId="2631419957" sldId="304"/>
            <ac:spMk id="21" creationId="{5EB45111-0B8C-4489-83C6-94D3D0AB182F}"/>
          </ac:spMkLst>
        </pc:spChg>
      </pc:sldChg>
      <pc:sldChg chg="addSp delSp modSp mod">
        <pc:chgData name="Sebastiaan Hermans" userId="b96be6fdcd7d3422" providerId="LiveId" clId="{5A47DA6D-4F07-49B2-ABA6-ACC8EB8AFC34}" dt="2022-04-05T17:56:11.953" v="3659"/>
        <pc:sldMkLst>
          <pc:docMk/>
          <pc:sldMk cId="3979834826" sldId="305"/>
        </pc:sldMkLst>
        <pc:spChg chg="add del mod">
          <ac:chgData name="Sebastiaan Hermans" userId="b96be6fdcd7d3422" providerId="LiveId" clId="{5A47DA6D-4F07-49B2-ABA6-ACC8EB8AFC34}" dt="2022-04-05T17:56:11.953" v="3659"/>
          <ac:spMkLst>
            <pc:docMk/>
            <pc:sldMk cId="3979834826" sldId="305"/>
            <ac:spMk id="4" creationId="{D9A5E17F-FFAE-4506-9D67-6041C6225F43}"/>
          </ac:spMkLst>
        </pc:spChg>
        <pc:spChg chg="mod">
          <ac:chgData name="Sebastiaan Hermans" userId="b96be6fdcd7d3422" providerId="LiveId" clId="{5A47DA6D-4F07-49B2-ABA6-ACC8EB8AFC34}" dt="2022-04-05T17:26:35.054" v="3059"/>
          <ac:spMkLst>
            <pc:docMk/>
            <pc:sldMk cId="3979834826" sldId="305"/>
            <ac:spMk id="12" creationId="{62F01D89-6F6E-4D4E-92E1-DAB822A1DD5C}"/>
          </ac:spMkLst>
        </pc:spChg>
      </pc:sldChg>
      <pc:sldChg chg="modSp mod">
        <pc:chgData name="Sebastiaan Hermans" userId="b96be6fdcd7d3422" providerId="LiveId" clId="{5A47DA6D-4F07-49B2-ABA6-ACC8EB8AFC34}" dt="2022-04-05T17:26:22.259" v="3049"/>
        <pc:sldMkLst>
          <pc:docMk/>
          <pc:sldMk cId="1546258707" sldId="306"/>
        </pc:sldMkLst>
        <pc:spChg chg="mod">
          <ac:chgData name="Sebastiaan Hermans" userId="b96be6fdcd7d3422" providerId="LiveId" clId="{5A47DA6D-4F07-49B2-ABA6-ACC8EB8AFC34}" dt="2022-04-05T12:21:26.212" v="678" actId="20577"/>
          <ac:spMkLst>
            <pc:docMk/>
            <pc:sldMk cId="1546258707" sldId="306"/>
            <ac:spMk id="2" creationId="{29DE5948-3B8A-465C-B51A-A0BA93D93B0B}"/>
          </ac:spMkLst>
        </pc:spChg>
        <pc:spChg chg="mod">
          <ac:chgData name="Sebastiaan Hermans" userId="b96be6fdcd7d3422" providerId="LiveId" clId="{5A47DA6D-4F07-49B2-ABA6-ACC8EB8AFC34}" dt="2022-04-05T17:26:22.259" v="3049"/>
          <ac:spMkLst>
            <pc:docMk/>
            <pc:sldMk cId="1546258707" sldId="306"/>
            <ac:spMk id="19" creationId="{A31AA9EA-FD83-4E59-B215-BFE0CE8DC7F7}"/>
          </ac:spMkLst>
        </pc:spChg>
      </pc:sldChg>
      <pc:sldChg chg="addSp modSp mod">
        <pc:chgData name="Sebastiaan Hermans" userId="b96be6fdcd7d3422" providerId="LiveId" clId="{5A47DA6D-4F07-49B2-ABA6-ACC8EB8AFC34}" dt="2022-04-06T09:55:18.947" v="4209" actId="13822"/>
        <pc:sldMkLst>
          <pc:docMk/>
          <pc:sldMk cId="583019466" sldId="307"/>
        </pc:sldMkLst>
        <pc:spChg chg="mod">
          <ac:chgData name="Sebastiaan Hermans" userId="b96be6fdcd7d3422" providerId="LiveId" clId="{5A47DA6D-4F07-49B2-ABA6-ACC8EB8AFC34}" dt="2022-04-05T08:40:10.560" v="622" actId="20577"/>
          <ac:spMkLst>
            <pc:docMk/>
            <pc:sldMk cId="583019466" sldId="307"/>
            <ac:spMk id="2" creationId="{94848DD2-9F46-49DC-B849-CED077A30567}"/>
          </ac:spMkLst>
        </pc:spChg>
        <pc:spChg chg="mod">
          <ac:chgData name="Sebastiaan Hermans" userId="b96be6fdcd7d3422" providerId="LiveId" clId="{5A47DA6D-4F07-49B2-ABA6-ACC8EB8AFC34}" dt="2022-04-06T09:54:23.421" v="4197" actId="1076"/>
          <ac:spMkLst>
            <pc:docMk/>
            <pc:sldMk cId="583019466" sldId="307"/>
            <ac:spMk id="11" creationId="{2DC9B89A-2418-49C2-B426-B6B2E155C7C2}"/>
          </ac:spMkLst>
        </pc:spChg>
        <pc:spChg chg="mod">
          <ac:chgData name="Sebastiaan Hermans" userId="b96be6fdcd7d3422" providerId="LiveId" clId="{5A47DA6D-4F07-49B2-ABA6-ACC8EB8AFC34}" dt="2022-04-06T09:54:23.421" v="4197" actId="1076"/>
          <ac:spMkLst>
            <pc:docMk/>
            <pc:sldMk cId="583019466" sldId="307"/>
            <ac:spMk id="12" creationId="{F18FC00B-0259-4671-A02B-0DA7E2DDF4CF}"/>
          </ac:spMkLst>
        </pc:spChg>
        <pc:spChg chg="mod">
          <ac:chgData name="Sebastiaan Hermans" userId="b96be6fdcd7d3422" providerId="LiveId" clId="{5A47DA6D-4F07-49B2-ABA6-ACC8EB8AFC34}" dt="2022-04-06T09:54:23.421" v="4197" actId="1076"/>
          <ac:spMkLst>
            <pc:docMk/>
            <pc:sldMk cId="583019466" sldId="307"/>
            <ac:spMk id="13" creationId="{B182D369-AE24-4AC6-85DE-3DCE7884A8C8}"/>
          </ac:spMkLst>
        </pc:spChg>
        <pc:spChg chg="add mod">
          <ac:chgData name="Sebastiaan Hermans" userId="b96be6fdcd7d3422" providerId="LiveId" clId="{5A47DA6D-4F07-49B2-ABA6-ACC8EB8AFC34}" dt="2022-04-05T17:26:47.802" v="3067"/>
          <ac:spMkLst>
            <pc:docMk/>
            <pc:sldMk cId="583019466" sldId="307"/>
            <ac:spMk id="15" creationId="{C12E1C8A-9D12-4001-B733-865970DB92FA}"/>
          </ac:spMkLst>
        </pc:spChg>
        <pc:graphicFrameChg chg="mod modGraphic">
          <ac:chgData name="Sebastiaan Hermans" userId="b96be6fdcd7d3422" providerId="LiveId" clId="{5A47DA6D-4F07-49B2-ABA6-ACC8EB8AFC34}" dt="2022-04-06T09:54:17.185" v="4196" actId="1076"/>
          <ac:graphicFrameMkLst>
            <pc:docMk/>
            <pc:sldMk cId="583019466" sldId="307"/>
            <ac:graphicFrameMk id="4" creationId="{CED62E34-BD78-4C12-8D82-7977484641AE}"/>
          </ac:graphicFrameMkLst>
        </pc:graphicFrameChg>
        <pc:graphicFrameChg chg="mod modGraphic">
          <ac:chgData name="Sebastiaan Hermans" userId="b96be6fdcd7d3422" providerId="LiveId" clId="{5A47DA6D-4F07-49B2-ABA6-ACC8EB8AFC34}" dt="2022-04-06T09:54:17.185" v="4196" actId="1076"/>
          <ac:graphicFrameMkLst>
            <pc:docMk/>
            <pc:sldMk cId="583019466" sldId="307"/>
            <ac:graphicFrameMk id="18" creationId="{160AFCF4-43A8-4D91-9F9C-BABECC200030}"/>
          </ac:graphicFrameMkLst>
        </pc:graphicFrameChg>
        <pc:graphicFrameChg chg="mod modGraphic">
          <ac:chgData name="Sebastiaan Hermans" userId="b96be6fdcd7d3422" providerId="LiveId" clId="{5A47DA6D-4F07-49B2-ABA6-ACC8EB8AFC34}" dt="2022-04-06T09:54:17.185" v="4196" actId="1076"/>
          <ac:graphicFrameMkLst>
            <pc:docMk/>
            <pc:sldMk cId="583019466" sldId="307"/>
            <ac:graphicFrameMk id="19" creationId="{DC1301B1-C02B-450A-B829-505F26D60074}"/>
          </ac:graphicFrameMkLst>
        </pc:graphicFrameChg>
        <pc:graphicFrameChg chg="mod modGraphic">
          <ac:chgData name="Sebastiaan Hermans" userId="b96be6fdcd7d3422" providerId="LiveId" clId="{5A47DA6D-4F07-49B2-ABA6-ACC8EB8AFC34}" dt="2022-04-06T09:54:17.185" v="4196" actId="1076"/>
          <ac:graphicFrameMkLst>
            <pc:docMk/>
            <pc:sldMk cId="583019466" sldId="307"/>
            <ac:graphicFrameMk id="20" creationId="{95916F04-62BE-4CE9-BA71-FE31F69C63A7}"/>
          </ac:graphicFrameMkLst>
        </pc:graphicFrameChg>
        <pc:picChg chg="add mod modCrop">
          <ac:chgData name="Sebastiaan Hermans" userId="b96be6fdcd7d3422" providerId="LiveId" clId="{5A47DA6D-4F07-49B2-ABA6-ACC8EB8AFC34}" dt="2022-04-06T09:55:04.614" v="4207" actId="1076"/>
          <ac:picMkLst>
            <pc:docMk/>
            <pc:sldMk cId="583019466" sldId="307"/>
            <ac:picMk id="16" creationId="{76CA4FD5-B9B2-4012-839F-2E2419A7627F}"/>
          </ac:picMkLst>
        </pc:picChg>
        <pc:cxnChg chg="add mod">
          <ac:chgData name="Sebastiaan Hermans" userId="b96be6fdcd7d3422" providerId="LiveId" clId="{5A47DA6D-4F07-49B2-ABA6-ACC8EB8AFC34}" dt="2022-04-06T09:55:18.947" v="4209" actId="13822"/>
          <ac:cxnSpMkLst>
            <pc:docMk/>
            <pc:sldMk cId="583019466" sldId="307"/>
            <ac:cxnSpMk id="5" creationId="{4EE2994A-4840-47C5-AE3E-E5131649D42B}"/>
          </ac:cxnSpMkLst>
        </pc:cxnChg>
        <pc:cxnChg chg="mod">
          <ac:chgData name="Sebastiaan Hermans" userId="b96be6fdcd7d3422" providerId="LiveId" clId="{5A47DA6D-4F07-49B2-ABA6-ACC8EB8AFC34}" dt="2022-04-06T09:54:23.421" v="4197" actId="1076"/>
          <ac:cxnSpMkLst>
            <pc:docMk/>
            <pc:sldMk cId="583019466" sldId="307"/>
            <ac:cxnSpMk id="6" creationId="{185CD8D6-F8E8-4FA4-9049-FA7AA4AFC8B3}"/>
          </ac:cxnSpMkLst>
        </pc:cxnChg>
        <pc:cxnChg chg="mod">
          <ac:chgData name="Sebastiaan Hermans" userId="b96be6fdcd7d3422" providerId="LiveId" clId="{5A47DA6D-4F07-49B2-ABA6-ACC8EB8AFC34}" dt="2022-04-06T09:54:23.421" v="4197" actId="1076"/>
          <ac:cxnSpMkLst>
            <pc:docMk/>
            <pc:sldMk cId="583019466" sldId="307"/>
            <ac:cxnSpMk id="7" creationId="{A20015AC-FECC-4F1A-9665-F397F5051C46}"/>
          </ac:cxnSpMkLst>
        </pc:cxnChg>
        <pc:cxnChg chg="mod">
          <ac:chgData name="Sebastiaan Hermans" userId="b96be6fdcd7d3422" providerId="LiveId" clId="{5A47DA6D-4F07-49B2-ABA6-ACC8EB8AFC34}" dt="2022-04-06T09:54:23.421" v="4197" actId="1076"/>
          <ac:cxnSpMkLst>
            <pc:docMk/>
            <pc:sldMk cId="583019466" sldId="307"/>
            <ac:cxnSpMk id="14" creationId="{C9C9295D-5F23-4C93-95E2-0311B0AD0578}"/>
          </ac:cxnSpMkLst>
        </pc:cxnChg>
      </pc:sldChg>
      <pc:sldChg chg="addSp delSp modSp new add del mod modShow">
        <pc:chgData name="Sebastiaan Hermans" userId="b96be6fdcd7d3422" providerId="LiveId" clId="{5A47DA6D-4F07-49B2-ABA6-ACC8EB8AFC34}" dt="2022-04-05T17:26:07.545" v="3043" actId="20577"/>
        <pc:sldMkLst>
          <pc:docMk/>
          <pc:sldMk cId="195116608" sldId="308"/>
        </pc:sldMkLst>
        <pc:spChg chg="mod">
          <ac:chgData name="Sebastiaan Hermans" userId="b96be6fdcd7d3422" providerId="LiveId" clId="{5A47DA6D-4F07-49B2-ABA6-ACC8EB8AFC34}" dt="2022-04-05T08:28:06.773" v="458" actId="20577"/>
          <ac:spMkLst>
            <pc:docMk/>
            <pc:sldMk cId="195116608" sldId="308"/>
            <ac:spMk id="2" creationId="{BAAC6069-4A20-4BF2-96D8-B9CDC3146865}"/>
          </ac:spMkLst>
        </pc:spChg>
        <pc:spChg chg="add del mod">
          <ac:chgData name="Sebastiaan Hermans" userId="b96be6fdcd7d3422" providerId="LiveId" clId="{5A47DA6D-4F07-49B2-ABA6-ACC8EB8AFC34}" dt="2022-04-05T17:25:58.329" v="3033" actId="20577"/>
          <ac:spMkLst>
            <pc:docMk/>
            <pc:sldMk cId="195116608" sldId="308"/>
            <ac:spMk id="3" creationId="{75F4B9FE-60D8-4E0F-9ED9-31229AFEB9E8}"/>
          </ac:spMkLst>
        </pc:spChg>
        <pc:spChg chg="add mod">
          <ac:chgData name="Sebastiaan Hermans" userId="b96be6fdcd7d3422" providerId="LiveId" clId="{5A47DA6D-4F07-49B2-ABA6-ACC8EB8AFC34}" dt="2022-04-05T17:26:07.545" v="3043" actId="20577"/>
          <ac:spMkLst>
            <pc:docMk/>
            <pc:sldMk cId="195116608" sldId="308"/>
            <ac:spMk id="4" creationId="{CD2207FC-3CEA-47A9-9E63-64CFBA85C024}"/>
          </ac:spMkLst>
        </pc:spChg>
        <pc:spChg chg="add del mod">
          <ac:chgData name="Sebastiaan Hermans" userId="b96be6fdcd7d3422" providerId="LiveId" clId="{5A47DA6D-4F07-49B2-ABA6-ACC8EB8AFC34}" dt="2022-04-05T08:28:15.715" v="461"/>
          <ac:spMkLst>
            <pc:docMk/>
            <pc:sldMk cId="195116608" sldId="308"/>
            <ac:spMk id="5" creationId="{221B53B4-5069-4141-9381-7EE6AAD76426}"/>
          </ac:spMkLst>
        </pc:spChg>
        <pc:spChg chg="add del mod">
          <ac:chgData name="Sebastiaan Hermans" userId="b96be6fdcd7d3422" providerId="LiveId" clId="{5A47DA6D-4F07-49B2-ABA6-ACC8EB8AFC34}" dt="2022-04-05T08:28:17.139" v="463"/>
          <ac:spMkLst>
            <pc:docMk/>
            <pc:sldMk cId="195116608" sldId="308"/>
            <ac:spMk id="6" creationId="{DA4DDB4F-26D9-4CDB-BBC0-56627981DBAF}"/>
          </ac:spMkLst>
        </pc:spChg>
      </pc:sldChg>
      <pc:sldChg chg="addSp delSp modSp new mod delAnim modAnim">
        <pc:chgData name="Sebastiaan Hermans" userId="b96be6fdcd7d3422" providerId="LiveId" clId="{5A47DA6D-4F07-49B2-ABA6-ACC8EB8AFC34}" dt="2022-04-06T09:58:59.489" v="4251" actId="20577"/>
        <pc:sldMkLst>
          <pc:docMk/>
          <pc:sldMk cId="355825439" sldId="309"/>
        </pc:sldMkLst>
        <pc:spChg chg="mod">
          <ac:chgData name="Sebastiaan Hermans" userId="b96be6fdcd7d3422" providerId="LiveId" clId="{5A47DA6D-4F07-49B2-ABA6-ACC8EB8AFC34}" dt="2022-04-06T08:55:18.404" v="3704" actId="20577"/>
          <ac:spMkLst>
            <pc:docMk/>
            <pc:sldMk cId="355825439" sldId="309"/>
            <ac:spMk id="2" creationId="{7829A829-62A1-4AEF-A9A9-62A3AD4F659F}"/>
          </ac:spMkLst>
        </pc:spChg>
        <pc:spChg chg="mod">
          <ac:chgData name="Sebastiaan Hermans" userId="b96be6fdcd7d3422" providerId="LiveId" clId="{5A47DA6D-4F07-49B2-ABA6-ACC8EB8AFC34}" dt="2022-04-06T09:58:59.489" v="4251" actId="20577"/>
          <ac:spMkLst>
            <pc:docMk/>
            <pc:sldMk cId="355825439" sldId="309"/>
            <ac:spMk id="3" creationId="{103A828C-FF37-46D4-B380-7C4F8611CB5A}"/>
          </ac:spMkLst>
        </pc:spChg>
        <pc:spChg chg="add del">
          <ac:chgData name="Sebastiaan Hermans" userId="b96be6fdcd7d3422" providerId="LiveId" clId="{5A47DA6D-4F07-49B2-ABA6-ACC8EB8AFC34}" dt="2022-04-05T12:23:42.084" v="727" actId="22"/>
          <ac:spMkLst>
            <pc:docMk/>
            <pc:sldMk cId="355825439" sldId="309"/>
            <ac:spMk id="5" creationId="{E6CC6A63-E9C9-4DD6-81D4-8C96987EFF9B}"/>
          </ac:spMkLst>
        </pc:spChg>
        <pc:spChg chg="add mod">
          <ac:chgData name="Sebastiaan Hermans" userId="b96be6fdcd7d3422" providerId="LiveId" clId="{5A47DA6D-4F07-49B2-ABA6-ACC8EB8AFC34}" dt="2022-04-05T17:26:14.336" v="3045"/>
          <ac:spMkLst>
            <pc:docMk/>
            <pc:sldMk cId="355825439" sldId="309"/>
            <ac:spMk id="6" creationId="{CBDCCF36-A5ED-4645-9D50-029BCBF100B3}"/>
          </ac:spMkLst>
        </pc:spChg>
        <pc:picChg chg="add mod">
          <ac:chgData name="Sebastiaan Hermans" userId="b96be6fdcd7d3422" providerId="LiveId" clId="{5A47DA6D-4F07-49B2-ABA6-ACC8EB8AFC34}" dt="2022-04-06T08:45:19.447" v="3663" actId="1076"/>
          <ac:picMkLst>
            <pc:docMk/>
            <pc:sldMk cId="355825439" sldId="309"/>
            <ac:picMk id="7" creationId="{BFE190F7-BD81-452E-93FC-8FD4396896DA}"/>
          </ac:picMkLst>
        </pc:picChg>
        <pc:picChg chg="add del mod modCrop">
          <ac:chgData name="Sebastiaan Hermans" userId="b96be6fdcd7d3422" providerId="LiveId" clId="{5A47DA6D-4F07-49B2-ABA6-ACC8EB8AFC34}" dt="2022-04-06T09:24:24.016" v="3935" actId="478"/>
          <ac:picMkLst>
            <pc:docMk/>
            <pc:sldMk cId="355825439" sldId="309"/>
            <ac:picMk id="8" creationId="{E57D9C48-E6A0-44CE-9ED2-7BE52F63DD67}"/>
          </ac:picMkLst>
        </pc:picChg>
        <pc:picChg chg="add mod">
          <ac:chgData name="Sebastiaan Hermans" userId="b96be6fdcd7d3422" providerId="LiveId" clId="{5A47DA6D-4F07-49B2-ABA6-ACC8EB8AFC34}" dt="2022-04-06T09:24:27.373" v="3937" actId="1076"/>
          <ac:picMkLst>
            <pc:docMk/>
            <pc:sldMk cId="355825439" sldId="309"/>
            <ac:picMk id="9" creationId="{4997E92B-2595-4209-A4ED-61161D40D037}"/>
          </ac:picMkLst>
        </pc:picChg>
      </pc:sldChg>
      <pc:sldChg chg="delSp add mod ord modShow">
        <pc:chgData name="Sebastiaan Hermans" userId="b96be6fdcd7d3422" providerId="LiveId" clId="{5A47DA6D-4F07-49B2-ABA6-ACC8EB8AFC34}" dt="2022-04-06T09:35:25.439" v="4064" actId="478"/>
        <pc:sldMkLst>
          <pc:docMk/>
          <pc:sldMk cId="2312638368" sldId="310"/>
        </pc:sldMkLst>
        <pc:spChg chg="del">
          <ac:chgData name="Sebastiaan Hermans" userId="b96be6fdcd7d3422" providerId="LiveId" clId="{5A47DA6D-4F07-49B2-ABA6-ACC8EB8AFC34}" dt="2022-04-06T09:35:25.439" v="4064" actId="478"/>
          <ac:spMkLst>
            <pc:docMk/>
            <pc:sldMk cId="2312638368" sldId="310"/>
            <ac:spMk id="69" creationId="{89ED9B61-F902-4980-8FA5-CAAAEE215CAA}"/>
          </ac:spMkLst>
        </pc:spChg>
      </pc:sldChg>
      <pc:sldChg chg="addSp modSp new mod">
        <pc:chgData name="Sebastiaan Hermans" userId="b96be6fdcd7d3422" providerId="LiveId" clId="{5A47DA6D-4F07-49B2-ABA6-ACC8EB8AFC34}" dt="2022-04-06T12:32:51.060" v="4487" actId="20577"/>
        <pc:sldMkLst>
          <pc:docMk/>
          <pc:sldMk cId="2019082034" sldId="311"/>
        </pc:sldMkLst>
        <pc:spChg chg="mod">
          <ac:chgData name="Sebastiaan Hermans" userId="b96be6fdcd7d3422" providerId="LiveId" clId="{5A47DA6D-4F07-49B2-ABA6-ACC8EB8AFC34}" dt="2022-04-05T17:27:04.759" v="3081" actId="20577"/>
          <ac:spMkLst>
            <pc:docMk/>
            <pc:sldMk cId="2019082034" sldId="311"/>
            <ac:spMk id="2" creationId="{38335556-0453-4F6D-B58D-50B482DCF304}"/>
          </ac:spMkLst>
        </pc:spChg>
        <pc:spChg chg="mod">
          <ac:chgData name="Sebastiaan Hermans" userId="b96be6fdcd7d3422" providerId="LiveId" clId="{5A47DA6D-4F07-49B2-ABA6-ACC8EB8AFC34}" dt="2022-04-06T12:32:51.060" v="4487" actId="20577"/>
          <ac:spMkLst>
            <pc:docMk/>
            <pc:sldMk cId="2019082034" sldId="311"/>
            <ac:spMk id="3" creationId="{46BED493-16B1-4FCB-A223-581444F106D8}"/>
          </ac:spMkLst>
        </pc:spChg>
        <pc:spChg chg="add mod">
          <ac:chgData name="Sebastiaan Hermans" userId="b96be6fdcd7d3422" providerId="LiveId" clId="{5A47DA6D-4F07-49B2-ABA6-ACC8EB8AFC34}" dt="2022-04-05T17:27:00.023" v="3074" actId="113"/>
          <ac:spMkLst>
            <pc:docMk/>
            <pc:sldMk cId="2019082034" sldId="311"/>
            <ac:spMk id="4" creationId="{7D9A3A3E-CBD0-47E1-BB9D-9B75AB244D6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AE3B3E-782A-9745-8E84-372F7B6771BF}" type="datetimeFigureOut">
              <a:rPr lang="en-US" smtClean="0"/>
              <a:t>6/22/2022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171C0A-6FC9-E54E-92BE-11816E6C8A1A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06069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02192" y="617247"/>
            <a:ext cx="7265534" cy="2229538"/>
          </a:xfrm>
        </p:spPr>
        <p:txBody>
          <a:bodyPr>
            <a:noAutofit/>
          </a:bodyPr>
          <a:lstStyle>
            <a:lvl1pPr algn="l">
              <a:defRPr sz="7200">
                <a:solidFill>
                  <a:srgbClr val="00A6D6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02192" y="3203297"/>
            <a:ext cx="7067378" cy="1025802"/>
          </a:xfr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chemeClr val="tx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9158348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8743361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21341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9144000" cy="514350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2" name="Afbeelding 2" descr="TUDelft_LogoZWART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146" y="4663753"/>
            <a:ext cx="1104294" cy="323006"/>
          </a:xfrm>
          <a:prstGeom prst="rect">
            <a:avLst/>
          </a:prstGeom>
        </p:spPr>
      </p:pic>
      <p:sp>
        <p:nvSpPr>
          <p:cNvPr id="13" name="Slide Number Placeholder 5"/>
          <p:cNvSpPr txBox="1">
            <a:spLocks/>
          </p:cNvSpPr>
          <p:nvPr userDrawn="1"/>
        </p:nvSpPr>
        <p:spPr>
          <a:xfrm>
            <a:off x="6651560" y="4815702"/>
            <a:ext cx="231637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rgbClr val="00A6D6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557312C-2AB5-4E4E-8F57-D0081D5FE9E6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3" name="TextBox 2"/>
          <p:cNvSpPr txBox="1"/>
          <p:nvPr userDrawn="1"/>
        </p:nvSpPr>
        <p:spPr>
          <a:xfrm>
            <a:off x="-3990281" y="4186591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20586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462A2416-1570-3849-86F9-07F78746E1B2}" type="datetimeFigureOut">
              <a:rPr lang="en-US" smtClean="0"/>
              <a:t>6/22/2022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832CF66-B496-874C-8E08-71A5E0622B6E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2535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1"/>
            <a:ext cx="9144000" cy="514349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70509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emf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.emf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63106" y="205979"/>
            <a:ext cx="7106464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63106" y="1200150"/>
            <a:ext cx="7106464" cy="34861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8" name="Picture 3" descr="TU_P5#white.eps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264" y="4581184"/>
            <a:ext cx="1368883" cy="632424"/>
          </a:xfrm>
          <a:prstGeom prst="rect">
            <a:avLst/>
          </a:prstGeom>
        </p:spPr>
      </p:pic>
      <p:sp>
        <p:nvSpPr>
          <p:cNvPr id="10" name="Slide Number Placeholder 5"/>
          <p:cNvSpPr txBox="1">
            <a:spLocks/>
          </p:cNvSpPr>
          <p:nvPr userDrawn="1"/>
        </p:nvSpPr>
        <p:spPr>
          <a:xfrm>
            <a:off x="6651560" y="4815702"/>
            <a:ext cx="231637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rgbClr val="00A6D6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557312C-2AB5-4E4E-8F57-D0081D5FE9E6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9" name="Rectangle 28"/>
          <p:cNvSpPr>
            <a:spLocks noChangeArrowheads="1"/>
          </p:cNvSpPr>
          <p:nvPr userDrawn="1"/>
        </p:nvSpPr>
        <p:spPr bwMode="auto">
          <a:xfrm>
            <a:off x="0" y="0"/>
            <a:ext cx="1576384" cy="5149008"/>
          </a:xfrm>
          <a:prstGeom prst="rect">
            <a:avLst/>
          </a:prstGeom>
          <a:solidFill>
            <a:srgbClr val="00A6D6"/>
          </a:solidFill>
          <a:ln w="9525">
            <a:noFill/>
            <a:miter lim="800000"/>
            <a:headEnd/>
            <a:tailEnd/>
          </a:ln>
        </p:spPr>
        <p:txBody>
          <a:bodyPr wrap="none" lIns="91436" tIns="45719" rIns="91436" bIns="45719" anchor="ctr"/>
          <a:lstStyle/>
          <a:p>
            <a:pPr algn="r"/>
            <a:endParaRPr lang="nl-NL" sz="2100" dirty="0">
              <a:latin typeface="Tahoma" pitchFamily="34" charset="0"/>
            </a:endParaRPr>
          </a:p>
        </p:txBody>
      </p:sp>
      <p:pic>
        <p:nvPicPr>
          <p:cNvPr id="11" name="Picture 3" descr="TU_P5#white.eps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264" y="4389330"/>
            <a:ext cx="1368883" cy="843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2473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rgbClr val="00A6D6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rgbClr val="00A6D6"/>
        </a:buClr>
        <a:buFont typeface="Arial"/>
        <a:buChar char="•"/>
        <a:defRPr sz="28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Clr>
          <a:srgbClr val="00A6D6"/>
        </a:buClr>
        <a:buFont typeface="Arial"/>
        <a:buChar char="–"/>
        <a:defRPr sz="24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Clr>
          <a:srgbClr val="00A6D6"/>
        </a:buClr>
        <a:buFont typeface="Arial"/>
        <a:buChar char="•"/>
        <a:defRPr sz="24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72404" y="205979"/>
            <a:ext cx="7090513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404" y="1200150"/>
            <a:ext cx="7090513" cy="36155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Slide Number Placeholder 5"/>
          <p:cNvSpPr txBox="1">
            <a:spLocks/>
          </p:cNvSpPr>
          <p:nvPr userDrawn="1"/>
        </p:nvSpPr>
        <p:spPr>
          <a:xfrm>
            <a:off x="6651560" y="4815702"/>
            <a:ext cx="231637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rgbClr val="00A6D6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557312C-2AB5-4E4E-8F57-D0081D5FE9E6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6" name="Afbeelding 8" descr="TUDelft_LogoZWART.eps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8624" y="4515071"/>
            <a:ext cx="1104294" cy="43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4420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9" r:id="rId3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rgbClr val="00A6D6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rgbClr val="00A6D6"/>
        </a:buClr>
        <a:buFont typeface="Arial"/>
        <a:buChar char="•"/>
        <a:defRPr sz="28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Clr>
          <a:srgbClr val="00A6D6"/>
        </a:buClr>
        <a:buFont typeface="Arial"/>
        <a:buChar char="–"/>
        <a:defRPr sz="24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Clr>
          <a:srgbClr val="00A6D6"/>
        </a:buClr>
        <a:buFont typeface="Arial"/>
        <a:buChar char="•"/>
        <a:defRPr sz="24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microsoft.com/office/2007/relationships/hdphoto" Target="../media/hdphoto1.wdp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0.png"/><Relationship Id="rId2" Type="http://schemas.openxmlformats.org/officeDocument/2006/relationships/image" Target="../media/image5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0.png"/><Relationship Id="rId4" Type="http://schemas.openxmlformats.org/officeDocument/2006/relationships/image" Target="../media/image57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66.png"/><Relationship Id="rId4" Type="http://schemas.openxmlformats.org/officeDocument/2006/relationships/image" Target="../media/image7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13" Type="http://schemas.openxmlformats.org/officeDocument/2006/relationships/image" Target="../media/image220.png"/><Relationship Id="rId3" Type="http://schemas.openxmlformats.org/officeDocument/2006/relationships/image" Target="../media/image700.png"/><Relationship Id="rId7" Type="http://schemas.openxmlformats.org/officeDocument/2006/relationships/image" Target="../media/image110.png"/><Relationship Id="rId2" Type="http://schemas.openxmlformats.org/officeDocument/2006/relationships/image" Target="../media/image6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11" Type="http://schemas.openxmlformats.org/officeDocument/2006/relationships/image" Target="../media/image150.png"/><Relationship Id="rId5" Type="http://schemas.openxmlformats.org/officeDocument/2006/relationships/image" Target="../media/image90.png"/><Relationship Id="rId10" Type="http://schemas.openxmlformats.org/officeDocument/2006/relationships/image" Target="../media/image140.png"/><Relationship Id="rId4" Type="http://schemas.openxmlformats.org/officeDocument/2006/relationships/image" Target="../media/image80.png"/><Relationship Id="rId9" Type="http://schemas.openxmlformats.org/officeDocument/2006/relationships/image" Target="../media/image130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0.png"/><Relationship Id="rId3" Type="http://schemas.openxmlformats.org/officeDocument/2006/relationships/image" Target="../media/image190.png"/><Relationship Id="rId7" Type="http://schemas.openxmlformats.org/officeDocument/2006/relationships/image" Target="../media/image230.png"/><Relationship Id="rId12" Type="http://schemas.openxmlformats.org/officeDocument/2006/relationships/image" Target="../media/image340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0.png"/><Relationship Id="rId11" Type="http://schemas.openxmlformats.org/officeDocument/2006/relationships/image" Target="../media/image330.png"/><Relationship Id="rId5" Type="http://schemas.openxmlformats.org/officeDocument/2006/relationships/image" Target="../media/image210.png"/><Relationship Id="rId10" Type="http://schemas.openxmlformats.org/officeDocument/2006/relationships/image" Target="../media/image320.png"/><Relationship Id="rId4" Type="http://schemas.openxmlformats.org/officeDocument/2006/relationships/image" Target="../media/image200.png"/><Relationship Id="rId9" Type="http://schemas.openxmlformats.org/officeDocument/2006/relationships/image" Target="../media/image250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microsoft.com/office/2007/relationships/hdphoto" Target="../media/hdphoto1.wdp"/><Relationship Id="rId4" Type="http://schemas.openxmlformats.org/officeDocument/2006/relationships/image" Target="../media/image16.png"/><Relationship Id="rId9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2490" y="289510"/>
            <a:ext cx="7391510" cy="2194834"/>
          </a:xfrm>
        </p:spPr>
        <p:txBody>
          <a:bodyPr>
            <a:noAutofit/>
          </a:bodyPr>
          <a:lstStyle/>
          <a:p>
            <a:pPr algn="l"/>
            <a:r>
              <a:rPr lang="en-US" sz="2800" dirty="0"/>
              <a:t>“Efficiently coupling QM and MD for the study of electrode-electrolyte interfaces”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-561579" y="1961590"/>
            <a:ext cx="5892160" cy="1395133"/>
          </a:xfrm>
        </p:spPr>
        <p:txBody>
          <a:bodyPr>
            <a:normAutofit/>
          </a:bodyPr>
          <a:lstStyle/>
          <a:p>
            <a:pPr algn="r"/>
            <a:r>
              <a:rPr lang="en-US" sz="1600" dirty="0"/>
              <a:t>MEP</a:t>
            </a:r>
            <a:r>
              <a:rPr lang="en-US" sz="1600" dirty="0">
                <a:latin typeface="Arial"/>
                <a:cs typeface="Arial"/>
              </a:rPr>
              <a:t> presentation by S.A.H. Hermans</a:t>
            </a:r>
          </a:p>
          <a:p>
            <a:pPr algn="r"/>
            <a:endParaRPr lang="en-US" sz="1600" dirty="0">
              <a:latin typeface="Arial"/>
              <a:cs typeface="Arial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8E08E2-CAE5-4597-8841-44B119D9ED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8070"/>
          <a:stretch/>
        </p:blipFill>
        <p:spPr>
          <a:xfrm>
            <a:off x="2460701" y="2659156"/>
            <a:ext cx="2430567" cy="1638914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A0597BF2-5700-F3F0-0709-AF6E5241244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834" b="70288" l="9585" r="89457"/>
                    </a14:imgEffect>
                  </a14:imgLayer>
                </a14:imgProps>
              </a:ext>
            </a:extLst>
          </a:blip>
          <a:srcRect b="27006"/>
          <a:stretch/>
        </p:blipFill>
        <p:spPr>
          <a:xfrm>
            <a:off x="6004780" y="2659156"/>
            <a:ext cx="2222646" cy="1622389"/>
          </a:xfrm>
          <a:prstGeom prst="rect">
            <a:avLst/>
          </a:prstGeom>
        </p:spPr>
      </p:pic>
      <p:pic>
        <p:nvPicPr>
          <p:cNvPr id="7" name="Picture 5">
            <a:extLst>
              <a:ext uri="{FF2B5EF4-FFF2-40B4-BE49-F238E27FC236}">
                <a16:creationId xmlns:a16="http://schemas.microsoft.com/office/drawing/2014/main" id="{2F4AC9E9-E496-8F29-F291-582B2091CB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453" t="38178" r="46611" b="50000"/>
          <a:stretch/>
        </p:blipFill>
        <p:spPr>
          <a:xfrm>
            <a:off x="5243086" y="3194756"/>
            <a:ext cx="433026" cy="161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9523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E6E2A-DB74-4B49-9C23-1B2E7437D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Results: charge redistribution</a:t>
            </a:r>
          </a:p>
        </p:txBody>
      </p:sp>
      <p:pic>
        <p:nvPicPr>
          <p:cNvPr id="11" name="bandicam 2022-06-19 11-21-04-708">
            <a:hlinkClick r:id="" action="ppaction://media"/>
            <a:extLst>
              <a:ext uri="{FF2B5EF4-FFF2-40B4-BE49-F238E27FC236}">
                <a16:creationId xmlns:a16="http://schemas.microsoft.com/office/drawing/2014/main" id="{FA0A7C5D-96B6-24F1-E5B0-BF69C6ABDD86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2463"/>
                </p14:media>
              </p:ext>
            </p:extLst>
          </p:nvPr>
        </p:nvPicPr>
        <p:blipFill rotWithShape="1">
          <a:blip r:embed="rId4"/>
          <a:srcRect t="8197"/>
          <a:stretch>
            <a:fillRect/>
          </a:stretch>
        </p:blipFill>
        <p:spPr>
          <a:xfrm>
            <a:off x="3359727" y="1134561"/>
            <a:ext cx="3636759" cy="3733048"/>
          </a:xfrm>
        </p:spPr>
      </p:pic>
      <p:sp>
        <p:nvSpPr>
          <p:cNvPr id="12" name="Ovaal 11">
            <a:extLst>
              <a:ext uri="{FF2B5EF4-FFF2-40B4-BE49-F238E27FC236}">
                <a16:creationId xmlns:a16="http://schemas.microsoft.com/office/drawing/2014/main" id="{5FF38AB3-E552-C803-282F-CF355646D57C}"/>
              </a:ext>
            </a:extLst>
          </p:cNvPr>
          <p:cNvSpPr/>
          <p:nvPr/>
        </p:nvSpPr>
        <p:spPr>
          <a:xfrm>
            <a:off x="5113140" y="3163726"/>
            <a:ext cx="524435" cy="524435"/>
          </a:xfrm>
          <a:prstGeom prst="ellipse">
            <a:avLst/>
          </a:prstGeom>
          <a:noFill/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Content Placeholder 4" descr="Chart, histogram&#10;&#10;Description automatically generated">
            <a:extLst>
              <a:ext uri="{FF2B5EF4-FFF2-40B4-BE49-F238E27FC236}">
                <a16:creationId xmlns:a16="http://schemas.microsoft.com/office/drawing/2014/main" id="{0013EA57-9D88-F3DD-3554-24FC91E815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50855" y="1725836"/>
            <a:ext cx="3752919" cy="2814689"/>
          </a:xfrm>
          <a:prstGeom prst="rect">
            <a:avLst/>
          </a:prstGeom>
        </p:spPr>
      </p:pic>
      <p:cxnSp>
        <p:nvCxnSpPr>
          <p:cNvPr id="10" name="Rechte verbindingslijn 9">
            <a:extLst>
              <a:ext uri="{FF2B5EF4-FFF2-40B4-BE49-F238E27FC236}">
                <a16:creationId xmlns:a16="http://schemas.microsoft.com/office/drawing/2014/main" id="{31B242B5-FA0E-B9B8-B3D7-FD35BE56CAB0}"/>
              </a:ext>
            </a:extLst>
          </p:cNvPr>
          <p:cNvCxnSpPr>
            <a:cxnSpLocks/>
          </p:cNvCxnSpPr>
          <p:nvPr/>
        </p:nvCxnSpPr>
        <p:spPr>
          <a:xfrm>
            <a:off x="5474600" y="2059044"/>
            <a:ext cx="0" cy="2177676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Google Shape;37;p3">
            <a:extLst>
              <a:ext uri="{FF2B5EF4-FFF2-40B4-BE49-F238E27FC236}">
                <a16:creationId xmlns:a16="http://schemas.microsoft.com/office/drawing/2014/main" id="{613D78E5-AD62-9ACC-C606-7018516D738C}"/>
              </a:ext>
            </a:extLst>
          </p:cNvPr>
          <p:cNvSpPr txBox="1"/>
          <p:nvPr/>
        </p:nvSpPr>
        <p:spPr>
          <a:xfrm>
            <a:off x="-52487" y="1679394"/>
            <a:ext cx="1714524" cy="30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9210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FFFFFF"/>
                </a:solidFill>
              </a:rPr>
              <a:t>Introduction</a:t>
            </a:r>
          </a:p>
          <a:p>
            <a:pPr marL="292100" indent="-171450">
              <a:lnSpc>
                <a:spcPct val="150000"/>
              </a:lnSpc>
              <a:buClr>
                <a:srgbClr val="FFFFFF"/>
              </a:buClr>
              <a:buSzPts val="17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FFFFFF"/>
                </a:solidFill>
              </a:rPr>
              <a:t>MD system</a:t>
            </a:r>
          </a:p>
          <a:p>
            <a:pPr marL="292100" indent="-171450">
              <a:lnSpc>
                <a:spcPct val="150000"/>
              </a:lnSpc>
              <a:buClr>
                <a:srgbClr val="FFFFFF"/>
              </a:buClr>
              <a:buSzPts val="17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FFFFFF"/>
                </a:solidFill>
              </a:rPr>
              <a:t>QM model</a:t>
            </a:r>
          </a:p>
          <a:p>
            <a:pPr marL="292100" indent="-171450">
              <a:lnSpc>
                <a:spcPct val="150000"/>
              </a:lnSpc>
              <a:buClr>
                <a:srgbClr val="FFFFFF"/>
              </a:buClr>
              <a:buSzPts val="1700"/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rgbClr val="FFFFFF"/>
                </a:solidFill>
              </a:rPr>
              <a:t>Coupled QM-MD </a:t>
            </a:r>
          </a:p>
          <a:p>
            <a:pPr marL="292100" indent="-171450">
              <a:lnSpc>
                <a:spcPct val="150000"/>
              </a:lnSpc>
              <a:buClr>
                <a:srgbClr val="FFFFFF"/>
              </a:buClr>
              <a:buSzPts val="17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FFFFFF"/>
                </a:solidFill>
              </a:rPr>
              <a:t>Neural networks</a:t>
            </a:r>
          </a:p>
          <a:p>
            <a:pPr marL="29210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FFFFFF"/>
                </a:solidFill>
              </a:rPr>
              <a:t>Summary</a:t>
            </a:r>
          </a:p>
          <a:p>
            <a:pPr marL="45720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Char char="●"/>
            </a:pPr>
            <a:endParaRPr sz="1200" dirty="0">
              <a:solidFill>
                <a:srgbClr val="FFFFFF"/>
              </a:solidFill>
            </a:endParaRP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C3319A0C-AD16-BCDC-8DFD-6359AFF312F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167" t="-23028" r="28669" b="-53109"/>
          <a:stretch/>
        </p:blipFill>
        <p:spPr>
          <a:xfrm>
            <a:off x="3710939" y="1725836"/>
            <a:ext cx="2918461" cy="333208"/>
          </a:xfrm>
          <a:prstGeom prst="rect">
            <a:avLst/>
          </a:prstGeom>
        </p:spPr>
      </p:pic>
      <p:sp>
        <p:nvSpPr>
          <p:cNvPr id="15" name="Tekstvak 14">
            <a:extLst>
              <a:ext uri="{FF2B5EF4-FFF2-40B4-BE49-F238E27FC236}">
                <a16:creationId xmlns:a16="http://schemas.microsoft.com/office/drawing/2014/main" id="{07385DB6-C4CD-9F74-3CCB-5C504B6D5098}"/>
              </a:ext>
            </a:extLst>
          </p:cNvPr>
          <p:cNvSpPr txBox="1"/>
          <p:nvPr/>
        </p:nvSpPr>
        <p:spPr>
          <a:xfrm>
            <a:off x="3298767" y="1476942"/>
            <a:ext cx="11473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Negative</a:t>
            </a:r>
          </a:p>
        </p:txBody>
      </p:sp>
      <p:sp>
        <p:nvSpPr>
          <p:cNvPr id="16" name="Tekstvak 15">
            <a:extLst>
              <a:ext uri="{FF2B5EF4-FFF2-40B4-BE49-F238E27FC236}">
                <a16:creationId xmlns:a16="http://schemas.microsoft.com/office/drawing/2014/main" id="{0E7A669A-7684-E1D0-711C-D7E4DD88932E}"/>
              </a:ext>
            </a:extLst>
          </p:cNvPr>
          <p:cNvSpPr txBox="1"/>
          <p:nvPr/>
        </p:nvSpPr>
        <p:spPr>
          <a:xfrm>
            <a:off x="6227681" y="1476942"/>
            <a:ext cx="11473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Positive</a:t>
            </a:r>
          </a:p>
        </p:txBody>
      </p:sp>
      <p:sp>
        <p:nvSpPr>
          <p:cNvPr id="17" name="Tekstvak 16">
            <a:extLst>
              <a:ext uri="{FF2B5EF4-FFF2-40B4-BE49-F238E27FC236}">
                <a16:creationId xmlns:a16="http://schemas.microsoft.com/office/drawing/2014/main" id="{CA974F48-CF5F-CD8D-34DF-A64ACFAAF6E0}"/>
              </a:ext>
            </a:extLst>
          </p:cNvPr>
          <p:cNvSpPr txBox="1"/>
          <p:nvPr/>
        </p:nvSpPr>
        <p:spPr>
          <a:xfrm>
            <a:off x="5320390" y="1476942"/>
            <a:ext cx="11473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Neutral</a:t>
            </a:r>
          </a:p>
        </p:txBody>
      </p:sp>
      <p:cxnSp>
        <p:nvCxnSpPr>
          <p:cNvPr id="19" name="Rechte verbindingslijn 18">
            <a:extLst>
              <a:ext uri="{FF2B5EF4-FFF2-40B4-BE49-F238E27FC236}">
                <a16:creationId xmlns:a16="http://schemas.microsoft.com/office/drawing/2014/main" id="{B074636B-0D43-4735-CFE4-06C6140C3C79}"/>
              </a:ext>
            </a:extLst>
          </p:cNvPr>
          <p:cNvCxnSpPr>
            <a:cxnSpLocks/>
          </p:cNvCxnSpPr>
          <p:nvPr/>
        </p:nvCxnSpPr>
        <p:spPr>
          <a:xfrm flipV="1">
            <a:off x="5665470" y="1753941"/>
            <a:ext cx="0" cy="19296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0033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4" dur="3704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35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36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7" fill="hold">
                      <p:stCondLst>
                        <p:cond delay="0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0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5" grpId="0"/>
      <p:bldP spid="16" grpId="0"/>
      <p:bldP spid="1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E3148A-1978-411A-AFDA-CF52287594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Result: ion reconfiguration</a:t>
            </a:r>
          </a:p>
        </p:txBody>
      </p:sp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E27A2731-0457-C774-FD72-2710A357AE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1992" y="1373966"/>
            <a:ext cx="2454326" cy="1840745"/>
          </a:xfrm>
          <a:prstGeom prst="rect">
            <a:avLst/>
          </a:prstGeom>
        </p:spPr>
      </p:pic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768D4636-DF65-8B04-4AE4-BA49BF2160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434"/>
          <a:stretch/>
        </p:blipFill>
        <p:spPr>
          <a:xfrm>
            <a:off x="5901992" y="3387639"/>
            <a:ext cx="2454325" cy="1648666"/>
          </a:xfrm>
          <a:prstGeom prst="rect">
            <a:avLst/>
          </a:prstGeom>
        </p:spPr>
      </p:pic>
      <p:pic>
        <p:nvPicPr>
          <p:cNvPr id="13" name="Picture 12" descr="Chart, line chart&#10;&#10;Description automatically generated">
            <a:extLst>
              <a:ext uri="{FF2B5EF4-FFF2-40B4-BE49-F238E27FC236}">
                <a16:creationId xmlns:a16="http://schemas.microsoft.com/office/drawing/2014/main" id="{2F1BBAB1-D817-613D-DB1B-7C98E1831F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0344" y="1373966"/>
            <a:ext cx="2454326" cy="1840745"/>
          </a:xfrm>
          <a:prstGeom prst="rect">
            <a:avLst/>
          </a:prstGeom>
        </p:spPr>
      </p:pic>
      <p:pic>
        <p:nvPicPr>
          <p:cNvPr id="10" name="Picture 9" descr="Chart, line chart&#10;&#10;Description automatically generated">
            <a:extLst>
              <a:ext uri="{FF2B5EF4-FFF2-40B4-BE49-F238E27FC236}">
                <a16:creationId xmlns:a16="http://schemas.microsoft.com/office/drawing/2014/main" id="{51C61060-D739-C713-B536-819D23C1AF7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0440"/>
          <a:stretch/>
        </p:blipFill>
        <p:spPr>
          <a:xfrm>
            <a:off x="2582203" y="3387643"/>
            <a:ext cx="2454325" cy="1648577"/>
          </a:xfrm>
          <a:prstGeom prst="rect">
            <a:avLst/>
          </a:prstGeom>
        </p:spPr>
      </p:pic>
      <p:sp>
        <p:nvSpPr>
          <p:cNvPr id="3" name="Tekstvak 2">
            <a:extLst>
              <a:ext uri="{FF2B5EF4-FFF2-40B4-BE49-F238E27FC236}">
                <a16:creationId xmlns:a16="http://schemas.microsoft.com/office/drawing/2014/main" id="{55916FEC-8CDC-6DBC-01DF-D609FA7D867A}"/>
              </a:ext>
            </a:extLst>
          </p:cNvPr>
          <p:cNvSpPr txBox="1"/>
          <p:nvPr/>
        </p:nvSpPr>
        <p:spPr>
          <a:xfrm>
            <a:off x="6689313" y="1063229"/>
            <a:ext cx="8515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i="1" dirty="0"/>
              <a:t>Chloride</a:t>
            </a:r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13C679F3-7E0B-4498-7E86-5CA9C1EF359F}"/>
              </a:ext>
            </a:extLst>
          </p:cNvPr>
          <p:cNvSpPr txBox="1"/>
          <p:nvPr/>
        </p:nvSpPr>
        <p:spPr>
          <a:xfrm>
            <a:off x="3248163" y="1066189"/>
            <a:ext cx="10214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i="1" dirty="0"/>
              <a:t>Potassium</a:t>
            </a:r>
          </a:p>
        </p:txBody>
      </p:sp>
      <p:sp>
        <p:nvSpPr>
          <p:cNvPr id="11" name="Google Shape;37;p3">
            <a:extLst>
              <a:ext uri="{FF2B5EF4-FFF2-40B4-BE49-F238E27FC236}">
                <a16:creationId xmlns:a16="http://schemas.microsoft.com/office/drawing/2014/main" id="{AD727FF0-BA15-D394-9D2D-3ED82F76231F}"/>
              </a:ext>
            </a:extLst>
          </p:cNvPr>
          <p:cNvSpPr txBox="1"/>
          <p:nvPr/>
        </p:nvSpPr>
        <p:spPr>
          <a:xfrm>
            <a:off x="-52487" y="1679394"/>
            <a:ext cx="1714524" cy="30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9210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FFFFFF"/>
                </a:solidFill>
              </a:rPr>
              <a:t>Introduction</a:t>
            </a:r>
          </a:p>
          <a:p>
            <a:pPr marL="292100" indent="-171450">
              <a:lnSpc>
                <a:spcPct val="150000"/>
              </a:lnSpc>
              <a:buClr>
                <a:srgbClr val="FFFFFF"/>
              </a:buClr>
              <a:buSzPts val="17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FFFFFF"/>
                </a:solidFill>
              </a:rPr>
              <a:t>MD system</a:t>
            </a:r>
          </a:p>
          <a:p>
            <a:pPr marL="292100" indent="-171450">
              <a:lnSpc>
                <a:spcPct val="150000"/>
              </a:lnSpc>
              <a:buClr>
                <a:srgbClr val="FFFFFF"/>
              </a:buClr>
              <a:buSzPts val="17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FFFFFF"/>
                </a:solidFill>
              </a:rPr>
              <a:t>QM model</a:t>
            </a:r>
          </a:p>
          <a:p>
            <a:pPr marL="292100" indent="-171450">
              <a:lnSpc>
                <a:spcPct val="150000"/>
              </a:lnSpc>
              <a:buClr>
                <a:srgbClr val="FFFFFF"/>
              </a:buClr>
              <a:buSzPts val="1700"/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rgbClr val="FFFFFF"/>
                </a:solidFill>
              </a:rPr>
              <a:t>Coupled QM-MD </a:t>
            </a:r>
          </a:p>
          <a:p>
            <a:pPr marL="292100" indent="-171450">
              <a:lnSpc>
                <a:spcPct val="150000"/>
              </a:lnSpc>
              <a:buClr>
                <a:srgbClr val="FFFFFF"/>
              </a:buClr>
              <a:buSzPts val="17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FFFFFF"/>
                </a:solidFill>
              </a:rPr>
              <a:t>Neural networks</a:t>
            </a:r>
          </a:p>
          <a:p>
            <a:pPr marL="29210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FFFFFF"/>
                </a:solidFill>
              </a:rPr>
              <a:t>Summary</a:t>
            </a:r>
          </a:p>
          <a:p>
            <a:pPr marL="45720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Char char="●"/>
            </a:pPr>
            <a:endParaRPr sz="1200" dirty="0">
              <a:solidFill>
                <a:srgbClr val="FFFFFF"/>
              </a:solidFill>
            </a:endParaRPr>
          </a:p>
        </p:txBody>
      </p:sp>
      <p:sp>
        <p:nvSpPr>
          <p:cNvPr id="12" name="Tekstvak 11">
            <a:extLst>
              <a:ext uri="{FF2B5EF4-FFF2-40B4-BE49-F238E27FC236}">
                <a16:creationId xmlns:a16="http://schemas.microsoft.com/office/drawing/2014/main" id="{DA6CBD2E-D45E-9908-7F5B-8FF198935CBE}"/>
              </a:ext>
            </a:extLst>
          </p:cNvPr>
          <p:cNvSpPr txBox="1"/>
          <p:nvPr/>
        </p:nvSpPr>
        <p:spPr>
          <a:xfrm>
            <a:off x="2689978" y="3157598"/>
            <a:ext cx="23150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i="1" dirty="0"/>
              <a:t>Cumulative distribution function</a:t>
            </a:r>
          </a:p>
        </p:txBody>
      </p:sp>
      <p:sp>
        <p:nvSpPr>
          <p:cNvPr id="14" name="Tekstvak 13">
            <a:extLst>
              <a:ext uri="{FF2B5EF4-FFF2-40B4-BE49-F238E27FC236}">
                <a16:creationId xmlns:a16="http://schemas.microsoft.com/office/drawing/2014/main" id="{D7B084AE-5EDE-ADC0-EDE5-2C437464264A}"/>
              </a:ext>
            </a:extLst>
          </p:cNvPr>
          <p:cNvSpPr txBox="1"/>
          <p:nvPr/>
        </p:nvSpPr>
        <p:spPr>
          <a:xfrm>
            <a:off x="3218506" y="1321933"/>
            <a:ext cx="10807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i="1" dirty="0"/>
              <a:t>Mass density</a:t>
            </a:r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C30FDE95-AEFA-475A-E5FB-23B302CCE190}"/>
              </a:ext>
            </a:extLst>
          </p:cNvPr>
          <p:cNvSpPr txBox="1"/>
          <p:nvPr/>
        </p:nvSpPr>
        <p:spPr>
          <a:xfrm>
            <a:off x="6588781" y="1318971"/>
            <a:ext cx="10807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i="1" dirty="0"/>
              <a:t>Mass density</a:t>
            </a:r>
          </a:p>
        </p:txBody>
      </p:sp>
      <p:sp>
        <p:nvSpPr>
          <p:cNvPr id="16" name="Tekstvak 15">
            <a:extLst>
              <a:ext uri="{FF2B5EF4-FFF2-40B4-BE49-F238E27FC236}">
                <a16:creationId xmlns:a16="http://schemas.microsoft.com/office/drawing/2014/main" id="{22C21CEB-B9CA-E3AE-4DF7-E90113E85473}"/>
              </a:ext>
            </a:extLst>
          </p:cNvPr>
          <p:cNvSpPr txBox="1"/>
          <p:nvPr/>
        </p:nvSpPr>
        <p:spPr>
          <a:xfrm>
            <a:off x="5971627" y="3153035"/>
            <a:ext cx="23150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i="1" dirty="0"/>
              <a:t>Cumulative distribution function</a:t>
            </a:r>
          </a:p>
        </p:txBody>
      </p:sp>
    </p:spTree>
    <p:extLst>
      <p:ext uri="{BB962C8B-B14F-4D97-AF65-F5344CB8AC3E}">
        <p14:creationId xmlns:p14="http://schemas.microsoft.com/office/powerpoint/2010/main" val="39798348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10A7D7-6BE1-E3CC-DCCA-E236D59C6E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sz="2800" dirty="0"/>
              <a:t>Result: mean squared displacement (MSD)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kstvak 9">
                <a:extLst>
                  <a:ext uri="{FF2B5EF4-FFF2-40B4-BE49-F238E27FC236}">
                    <a16:creationId xmlns:a16="http://schemas.microsoft.com/office/drawing/2014/main" id="{0CADE60A-1F1B-FF86-DE18-3D8573BBDAC1}"/>
                  </a:ext>
                </a:extLst>
              </p:cNvPr>
              <p:cNvSpPr txBox="1"/>
              <p:nvPr/>
            </p:nvSpPr>
            <p:spPr>
              <a:xfrm>
                <a:off x="3510988" y="1089221"/>
                <a:ext cx="4991099" cy="5022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de-DE" smtClean="0"/>
                      <m:t> </m:t>
                    </m:r>
                    <m:r>
                      <a:rPr lang="nl-NL" b="0" i="1" dirty="0" smtClean="0">
                        <a:latin typeface="Cambria Math" panose="02040503050406030204" pitchFamily="18" charset="0"/>
                      </a:rPr>
                      <m:t>𝑀𝑆𝐷</m:t>
                    </m:r>
                    <m:r>
                      <a:rPr lang="nl-NL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nl-NL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nl-NL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nl-NL" b="0" i="1" dirty="0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ctrlPr>
                          <a:rPr lang="nl-NL" b="0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nl-NL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nl-NL" b="0" i="1" dirty="0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p>
                          <m:sSupPr>
                            <m:ctrlPr>
                              <a:rPr lang="nl-NL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nl-NL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nl-NL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nl-NL" b="0" i="1" dirty="0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nl-NL" b="0" i="1" dirty="0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nl-NL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nl-NL" b="0" i="1" dirty="0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a:rPr lang="nl-NL" b="0" i="1" dirty="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nl-NL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nl-NL" b="0" i="1" dirty="0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nl-NL" b="0" i="1" dirty="0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nl-NL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nl-NL" b="0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nl-NL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lang="nl-NL" b="0" i="1" dirty="0" smtClean="0">
                        <a:latin typeface="Cambria Math" panose="02040503050406030204" pitchFamily="18" charset="0"/>
                      </a:rPr>
                      <m:t>   </m:t>
                    </m:r>
                    <m:d>
                      <m:dPr>
                        <m:begChr m:val="["/>
                        <m:endChr m:val="]"/>
                        <m:ctrlPr>
                          <a:rPr lang="nl-NL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nl-NL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b="0" i="0" dirty="0" smtClean="0">
                                <a:latin typeface="Cambria Math" panose="02040503050406030204" pitchFamily="18" charset="0"/>
                              </a:rPr>
                              <m:t>m</m:t>
                            </m:r>
                          </m:e>
                          <m:sup>
                            <m:r>
                              <a:rPr lang="nl-NL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GB" dirty="0"/>
                  <a:t>	</a:t>
                </a:r>
              </a:p>
            </p:txBody>
          </p:sp>
        </mc:Choice>
        <mc:Fallback xmlns="">
          <p:sp>
            <p:nvSpPr>
              <p:cNvPr id="18" name="Tekstvak 9">
                <a:extLst>
                  <a:ext uri="{FF2B5EF4-FFF2-40B4-BE49-F238E27FC236}">
                    <a16:creationId xmlns:a16="http://schemas.microsoft.com/office/drawing/2014/main" id="{0CADE60A-1F1B-FF86-DE18-3D8573BBDA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0988" y="1089221"/>
                <a:ext cx="4991099" cy="502253"/>
              </a:xfrm>
              <a:prstGeom prst="rect">
                <a:avLst/>
              </a:prstGeom>
              <a:blipFill>
                <a:blip r:embed="rId2"/>
                <a:stretch>
                  <a:fillRect t="-73171" b="-12682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kstvak 2">
            <a:extLst>
              <a:ext uri="{FF2B5EF4-FFF2-40B4-BE49-F238E27FC236}">
                <a16:creationId xmlns:a16="http://schemas.microsoft.com/office/drawing/2014/main" id="{AB70882F-C199-B9CA-3CC3-45C88690C7E3}"/>
              </a:ext>
            </a:extLst>
          </p:cNvPr>
          <p:cNvSpPr txBox="1"/>
          <p:nvPr/>
        </p:nvSpPr>
        <p:spPr>
          <a:xfrm>
            <a:off x="3220597" y="1680162"/>
            <a:ext cx="44630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Computed for cations adsorbed on the cathode</a:t>
            </a: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178345D6-C2E0-FBB1-D8AD-C603AFCA01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1288" y="2005038"/>
            <a:ext cx="3681701" cy="2761276"/>
          </a:xfrm>
          <a:prstGeom prst="rect">
            <a:avLst/>
          </a:prstGeom>
        </p:spPr>
      </p:pic>
      <p:sp>
        <p:nvSpPr>
          <p:cNvPr id="7" name="Google Shape;37;p3">
            <a:extLst>
              <a:ext uri="{FF2B5EF4-FFF2-40B4-BE49-F238E27FC236}">
                <a16:creationId xmlns:a16="http://schemas.microsoft.com/office/drawing/2014/main" id="{3C6CC44E-60EE-7A8A-7134-AD7661698D00}"/>
              </a:ext>
            </a:extLst>
          </p:cNvPr>
          <p:cNvSpPr txBox="1"/>
          <p:nvPr/>
        </p:nvSpPr>
        <p:spPr>
          <a:xfrm>
            <a:off x="-52487" y="1679394"/>
            <a:ext cx="1714524" cy="30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9210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FFFFFF"/>
                </a:solidFill>
              </a:rPr>
              <a:t>Introduction</a:t>
            </a:r>
          </a:p>
          <a:p>
            <a:pPr marL="292100" indent="-171450">
              <a:lnSpc>
                <a:spcPct val="150000"/>
              </a:lnSpc>
              <a:buClr>
                <a:srgbClr val="FFFFFF"/>
              </a:buClr>
              <a:buSzPts val="17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FFFFFF"/>
                </a:solidFill>
              </a:rPr>
              <a:t>MD system</a:t>
            </a:r>
          </a:p>
          <a:p>
            <a:pPr marL="292100" indent="-171450">
              <a:lnSpc>
                <a:spcPct val="150000"/>
              </a:lnSpc>
              <a:buClr>
                <a:srgbClr val="FFFFFF"/>
              </a:buClr>
              <a:buSzPts val="17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FFFFFF"/>
                </a:solidFill>
              </a:rPr>
              <a:t>QM model</a:t>
            </a:r>
          </a:p>
          <a:p>
            <a:pPr marL="292100" indent="-171450">
              <a:lnSpc>
                <a:spcPct val="150000"/>
              </a:lnSpc>
              <a:buClr>
                <a:srgbClr val="FFFFFF"/>
              </a:buClr>
              <a:buSzPts val="1700"/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rgbClr val="FFFFFF"/>
                </a:solidFill>
              </a:rPr>
              <a:t>Coupled QM-MD </a:t>
            </a:r>
          </a:p>
          <a:p>
            <a:pPr marL="292100" indent="-171450">
              <a:lnSpc>
                <a:spcPct val="150000"/>
              </a:lnSpc>
              <a:buClr>
                <a:srgbClr val="FFFFFF"/>
              </a:buClr>
              <a:buSzPts val="17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FFFFFF"/>
                </a:solidFill>
              </a:rPr>
              <a:t>Neural networks</a:t>
            </a:r>
          </a:p>
          <a:p>
            <a:pPr marL="29210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FFFFFF"/>
                </a:solidFill>
              </a:rPr>
              <a:t>Summary</a:t>
            </a:r>
          </a:p>
          <a:p>
            <a:pPr marL="45720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Char char="●"/>
            </a:pPr>
            <a:endParaRPr sz="12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92558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858D6-1597-F65E-6414-44E49B797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sz="2800" dirty="0"/>
              <a:t>Result: angular orientation of water dipole</a:t>
            </a:r>
          </a:p>
        </p:txBody>
      </p:sp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5F185EF3-37B9-AF07-102C-FF6A23B205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11736" y="1923238"/>
            <a:ext cx="2972556" cy="2123254"/>
          </a:xfrm>
        </p:spPr>
      </p:pic>
      <p:pic>
        <p:nvPicPr>
          <p:cNvPr id="7" name="Picture 6" descr="Chart, histogram&#10;&#10;Description automatically generated">
            <a:extLst>
              <a:ext uri="{FF2B5EF4-FFF2-40B4-BE49-F238E27FC236}">
                <a16:creationId xmlns:a16="http://schemas.microsoft.com/office/drawing/2014/main" id="{7B24BEBC-F143-6FD0-277A-C0C642877F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9040" y="1883952"/>
            <a:ext cx="3175980" cy="2268557"/>
          </a:xfrm>
          <a:prstGeom prst="rect">
            <a:avLst/>
          </a:prstGeom>
        </p:spPr>
      </p:pic>
      <p:sp>
        <p:nvSpPr>
          <p:cNvPr id="6" name="Tekstvak 5">
            <a:extLst>
              <a:ext uri="{FF2B5EF4-FFF2-40B4-BE49-F238E27FC236}">
                <a16:creationId xmlns:a16="http://schemas.microsoft.com/office/drawing/2014/main" id="{A727BFF0-ECB5-9894-3F50-049F6EDBEC41}"/>
              </a:ext>
            </a:extLst>
          </p:cNvPr>
          <p:cNvSpPr txBox="1"/>
          <p:nvPr/>
        </p:nvSpPr>
        <p:spPr>
          <a:xfrm>
            <a:off x="6924291" y="1561797"/>
            <a:ext cx="8114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i="1" dirty="0"/>
              <a:t>QM-MD</a:t>
            </a:r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E3617FA1-0BF3-78B5-5263-281BD8297F71}"/>
              </a:ext>
            </a:extLst>
          </p:cNvPr>
          <p:cNvSpPr txBox="1"/>
          <p:nvPr/>
        </p:nvSpPr>
        <p:spPr>
          <a:xfrm>
            <a:off x="3578467" y="1561796"/>
            <a:ext cx="6527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i="1" dirty="0"/>
              <a:t>C-MD</a:t>
            </a:r>
          </a:p>
        </p:txBody>
      </p:sp>
      <p:sp>
        <p:nvSpPr>
          <p:cNvPr id="10" name="Google Shape;37;p3">
            <a:extLst>
              <a:ext uri="{FF2B5EF4-FFF2-40B4-BE49-F238E27FC236}">
                <a16:creationId xmlns:a16="http://schemas.microsoft.com/office/drawing/2014/main" id="{BB1EBBA5-7009-A636-644E-3C0FDAF2A1A0}"/>
              </a:ext>
            </a:extLst>
          </p:cNvPr>
          <p:cNvSpPr txBox="1"/>
          <p:nvPr/>
        </p:nvSpPr>
        <p:spPr>
          <a:xfrm>
            <a:off x="-52487" y="1679394"/>
            <a:ext cx="1714524" cy="30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9210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FFFFFF"/>
                </a:solidFill>
              </a:rPr>
              <a:t>Introduction</a:t>
            </a:r>
          </a:p>
          <a:p>
            <a:pPr marL="292100" indent="-171450">
              <a:lnSpc>
                <a:spcPct val="150000"/>
              </a:lnSpc>
              <a:buClr>
                <a:srgbClr val="FFFFFF"/>
              </a:buClr>
              <a:buSzPts val="17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FFFFFF"/>
                </a:solidFill>
              </a:rPr>
              <a:t>MD system</a:t>
            </a:r>
          </a:p>
          <a:p>
            <a:pPr marL="292100" indent="-171450">
              <a:lnSpc>
                <a:spcPct val="150000"/>
              </a:lnSpc>
              <a:buClr>
                <a:srgbClr val="FFFFFF"/>
              </a:buClr>
              <a:buSzPts val="17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FFFFFF"/>
                </a:solidFill>
              </a:rPr>
              <a:t>QM model</a:t>
            </a:r>
          </a:p>
          <a:p>
            <a:pPr marL="292100" indent="-171450">
              <a:lnSpc>
                <a:spcPct val="150000"/>
              </a:lnSpc>
              <a:buClr>
                <a:srgbClr val="FFFFFF"/>
              </a:buClr>
              <a:buSzPts val="1700"/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rgbClr val="FFFFFF"/>
                </a:solidFill>
              </a:rPr>
              <a:t>Coupled QM-MD </a:t>
            </a:r>
          </a:p>
          <a:p>
            <a:pPr marL="292100" indent="-171450">
              <a:lnSpc>
                <a:spcPct val="150000"/>
              </a:lnSpc>
              <a:buClr>
                <a:srgbClr val="FFFFFF"/>
              </a:buClr>
              <a:buSzPts val="17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FFFFFF"/>
                </a:solidFill>
              </a:rPr>
              <a:t>Neural networks</a:t>
            </a:r>
          </a:p>
          <a:p>
            <a:pPr marL="29210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FFFFFF"/>
                </a:solidFill>
              </a:rPr>
              <a:t>Summary</a:t>
            </a:r>
          </a:p>
          <a:p>
            <a:pPr marL="45720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Char char="●"/>
            </a:pPr>
            <a:endParaRPr sz="12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61544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DAF1A9F-39E3-6E1A-1580-75082A323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200" dirty="0"/>
              <a:t>Conclusion and recommendations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B32E5097-24E5-6667-E87D-DDB101B5A6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+mj-lt"/>
              <a:buAutoNum type="arabicPeriod"/>
            </a:pPr>
            <a:r>
              <a:rPr lang="en-GB" sz="1500" dirty="0"/>
              <a:t>Approach suitable for metallic (copper) electrode-electrolyte interface</a:t>
            </a:r>
          </a:p>
          <a:p>
            <a:pPr>
              <a:buFont typeface="+mj-lt"/>
              <a:buAutoNum type="arabicPeriod"/>
            </a:pPr>
            <a:r>
              <a:rPr lang="en-GB" sz="1500" dirty="0"/>
              <a:t>Essential for obtaining an accurate description of the interface</a:t>
            </a:r>
          </a:p>
          <a:p>
            <a:endParaRPr lang="en-GB" sz="1500" dirty="0"/>
          </a:p>
          <a:p>
            <a:r>
              <a:rPr lang="en-GB" sz="1500" dirty="0"/>
              <a:t>How can the current approach be improved upon?</a:t>
            </a:r>
          </a:p>
          <a:p>
            <a:pPr lvl="1"/>
            <a:r>
              <a:rPr lang="en-GB" sz="1400" dirty="0"/>
              <a:t>Investigate effect coupling time interval</a:t>
            </a:r>
          </a:p>
          <a:p>
            <a:pPr lvl="2"/>
            <a:r>
              <a:rPr lang="en-GB" sz="1300" dirty="0"/>
              <a:t>Is a smaller interval required?</a:t>
            </a:r>
          </a:p>
          <a:p>
            <a:pPr lvl="1"/>
            <a:r>
              <a:rPr lang="en-GB" sz="1400" dirty="0"/>
              <a:t>Charge transfer effects</a:t>
            </a:r>
          </a:p>
          <a:p>
            <a:pPr lvl="2"/>
            <a:r>
              <a:rPr lang="en-GB" sz="1300" dirty="0"/>
              <a:t>Is charge transfer between copper and ions significant?</a:t>
            </a:r>
          </a:p>
          <a:p>
            <a:pPr lvl="1"/>
            <a:r>
              <a:rPr lang="en-GB" sz="1400" dirty="0"/>
              <a:t>Model a full electrode</a:t>
            </a:r>
          </a:p>
          <a:p>
            <a:pPr lvl="2"/>
            <a:r>
              <a:rPr lang="en-GB" sz="1300" dirty="0"/>
              <a:t>QM model not only the first layer</a:t>
            </a:r>
          </a:p>
          <a:p>
            <a:pPr lvl="2"/>
            <a:r>
              <a:rPr lang="en-GB" sz="1300" dirty="0"/>
              <a:t>Simulate more than three layers</a:t>
            </a:r>
          </a:p>
          <a:p>
            <a:pPr lvl="1"/>
            <a:r>
              <a:rPr lang="en-GB" sz="1400" dirty="0"/>
              <a:t>Use polarisable fluid model</a:t>
            </a:r>
          </a:p>
          <a:p>
            <a:endParaRPr lang="en-GB" sz="1600" dirty="0"/>
          </a:p>
        </p:txBody>
      </p:sp>
      <p:sp>
        <p:nvSpPr>
          <p:cNvPr id="5" name="Google Shape;37;p3">
            <a:extLst>
              <a:ext uri="{FF2B5EF4-FFF2-40B4-BE49-F238E27FC236}">
                <a16:creationId xmlns:a16="http://schemas.microsoft.com/office/drawing/2014/main" id="{987DE9E3-42F0-F0E7-48C4-00F681D77E80}"/>
              </a:ext>
            </a:extLst>
          </p:cNvPr>
          <p:cNvSpPr txBox="1"/>
          <p:nvPr/>
        </p:nvSpPr>
        <p:spPr>
          <a:xfrm>
            <a:off x="-52487" y="1679394"/>
            <a:ext cx="1714524" cy="30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9210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FFFFFF"/>
                </a:solidFill>
              </a:rPr>
              <a:t>Introduction</a:t>
            </a:r>
          </a:p>
          <a:p>
            <a:pPr marL="292100" indent="-171450">
              <a:lnSpc>
                <a:spcPct val="150000"/>
              </a:lnSpc>
              <a:buClr>
                <a:srgbClr val="FFFFFF"/>
              </a:buClr>
              <a:buSzPts val="17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FFFFFF"/>
                </a:solidFill>
              </a:rPr>
              <a:t>MD system</a:t>
            </a:r>
          </a:p>
          <a:p>
            <a:pPr marL="292100" indent="-171450">
              <a:lnSpc>
                <a:spcPct val="150000"/>
              </a:lnSpc>
              <a:buClr>
                <a:srgbClr val="FFFFFF"/>
              </a:buClr>
              <a:buSzPts val="17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FFFFFF"/>
                </a:solidFill>
              </a:rPr>
              <a:t>QM model</a:t>
            </a:r>
          </a:p>
          <a:p>
            <a:pPr marL="292100" indent="-171450">
              <a:lnSpc>
                <a:spcPct val="150000"/>
              </a:lnSpc>
              <a:buClr>
                <a:srgbClr val="FFFFFF"/>
              </a:buClr>
              <a:buSzPts val="1700"/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rgbClr val="FFFFFF"/>
                </a:solidFill>
              </a:rPr>
              <a:t>Coupled QM-MD </a:t>
            </a:r>
          </a:p>
          <a:p>
            <a:pPr marL="292100" indent="-171450">
              <a:lnSpc>
                <a:spcPct val="150000"/>
              </a:lnSpc>
              <a:buClr>
                <a:srgbClr val="FFFFFF"/>
              </a:buClr>
              <a:buSzPts val="17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FFFFFF"/>
                </a:solidFill>
              </a:rPr>
              <a:t>Neural networks</a:t>
            </a:r>
          </a:p>
          <a:p>
            <a:pPr marL="29210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FFFFFF"/>
                </a:solidFill>
              </a:rPr>
              <a:t>Summary</a:t>
            </a:r>
          </a:p>
          <a:p>
            <a:pPr marL="45720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Char char="●"/>
            </a:pPr>
            <a:endParaRPr sz="12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8206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5AB1A1-5F2C-4A74-8CEA-557D5A993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Neural networks </a:t>
            </a:r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20E3B9-3C7F-479B-9E50-4FEC45BDA276}"/>
              </a:ext>
            </a:extLst>
          </p:cNvPr>
          <p:cNvSpPr txBox="1"/>
          <p:nvPr/>
        </p:nvSpPr>
        <p:spPr>
          <a:xfrm>
            <a:off x="1708912" y="2571750"/>
            <a:ext cx="1359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Input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B9AA7E-4DB0-4A3D-AF16-3CA57DB195AF}"/>
              </a:ext>
            </a:extLst>
          </p:cNvPr>
          <p:cNvSpPr txBox="1"/>
          <p:nvPr/>
        </p:nvSpPr>
        <p:spPr>
          <a:xfrm>
            <a:off x="7608368" y="2571750"/>
            <a:ext cx="1359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Output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EF2A7B7-42AC-4CC0-A17D-497B16B0DFD8}"/>
              </a:ext>
            </a:extLst>
          </p:cNvPr>
          <p:cNvCxnSpPr/>
          <p:nvPr/>
        </p:nvCxnSpPr>
        <p:spPr>
          <a:xfrm>
            <a:off x="2388616" y="2756416"/>
            <a:ext cx="50901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A1CC44F-E6A4-4BB7-83BE-F5864C60C24D}"/>
              </a:ext>
            </a:extLst>
          </p:cNvPr>
          <p:cNvCxnSpPr/>
          <p:nvPr/>
        </p:nvCxnSpPr>
        <p:spPr>
          <a:xfrm>
            <a:off x="7099352" y="2771156"/>
            <a:ext cx="50901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91290A84-BB22-49CB-99E6-2C216A04AD29}"/>
              </a:ext>
            </a:extLst>
          </p:cNvPr>
          <p:cNvSpPr/>
          <p:nvPr/>
        </p:nvSpPr>
        <p:spPr>
          <a:xfrm>
            <a:off x="2958592" y="1133856"/>
            <a:ext cx="4066032" cy="3357344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2DF4D6E-D5F5-4262-B602-513D513FE2F7}"/>
              </a:ext>
            </a:extLst>
          </p:cNvPr>
          <p:cNvSpPr/>
          <p:nvPr/>
        </p:nvSpPr>
        <p:spPr>
          <a:xfrm>
            <a:off x="2965021" y="1131767"/>
            <a:ext cx="4066032" cy="3357344"/>
          </a:xfrm>
          <a:prstGeom prst="rect">
            <a:avLst/>
          </a:prstGeom>
          <a:solidFill>
            <a:schemeClr val="tx1"/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1704299-E99B-45FF-BD56-D69C0F501C8F}"/>
              </a:ext>
            </a:extLst>
          </p:cNvPr>
          <p:cNvSpPr/>
          <p:nvPr/>
        </p:nvSpPr>
        <p:spPr>
          <a:xfrm>
            <a:off x="3669984" y="1583722"/>
            <a:ext cx="336016" cy="336016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CAAB1BE-9DA6-4F11-8CA4-CE14813B9107}"/>
              </a:ext>
            </a:extLst>
          </p:cNvPr>
          <p:cNvSpPr/>
          <p:nvPr/>
        </p:nvSpPr>
        <p:spPr>
          <a:xfrm>
            <a:off x="3666936" y="2595528"/>
            <a:ext cx="336016" cy="336016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65EC656-07FF-4BBB-A562-B5AD86A3E7D0}"/>
              </a:ext>
            </a:extLst>
          </p:cNvPr>
          <p:cNvSpPr/>
          <p:nvPr/>
        </p:nvSpPr>
        <p:spPr>
          <a:xfrm>
            <a:off x="3669984" y="3607334"/>
            <a:ext cx="336016" cy="336016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0FFB7D5-CA2D-4808-98C2-4F94D80DD2A6}"/>
              </a:ext>
            </a:extLst>
          </p:cNvPr>
          <p:cNvSpPr/>
          <p:nvPr/>
        </p:nvSpPr>
        <p:spPr>
          <a:xfrm>
            <a:off x="4876940" y="1583722"/>
            <a:ext cx="336016" cy="336016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66ED1771-B45C-4108-AB4A-D60842B06D2B}"/>
              </a:ext>
            </a:extLst>
          </p:cNvPr>
          <p:cNvSpPr/>
          <p:nvPr/>
        </p:nvSpPr>
        <p:spPr>
          <a:xfrm>
            <a:off x="4873892" y="2595528"/>
            <a:ext cx="336016" cy="336016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E7BE16A-C1D0-482F-8DCC-2F1C8F37F1D2}"/>
              </a:ext>
            </a:extLst>
          </p:cNvPr>
          <p:cNvSpPr/>
          <p:nvPr/>
        </p:nvSpPr>
        <p:spPr>
          <a:xfrm>
            <a:off x="4876940" y="3607334"/>
            <a:ext cx="336016" cy="336016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9B661541-6C69-4E20-BEC1-5410FCDC82C7}"/>
              </a:ext>
            </a:extLst>
          </p:cNvPr>
          <p:cNvSpPr/>
          <p:nvPr/>
        </p:nvSpPr>
        <p:spPr>
          <a:xfrm>
            <a:off x="6095198" y="1593260"/>
            <a:ext cx="336016" cy="336016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90B03A6-D80B-4320-A00B-6F01134E0835}"/>
              </a:ext>
            </a:extLst>
          </p:cNvPr>
          <p:cNvSpPr/>
          <p:nvPr/>
        </p:nvSpPr>
        <p:spPr>
          <a:xfrm>
            <a:off x="6092150" y="2605066"/>
            <a:ext cx="336016" cy="336016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FE1E9968-241D-4EE3-B5CC-8D844757F2DC}"/>
              </a:ext>
            </a:extLst>
          </p:cNvPr>
          <p:cNvSpPr/>
          <p:nvPr/>
        </p:nvSpPr>
        <p:spPr>
          <a:xfrm>
            <a:off x="6095198" y="3616872"/>
            <a:ext cx="336016" cy="336016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208EB7E-64FD-4AF7-BAA8-64DB9D55EDE6}"/>
              </a:ext>
            </a:extLst>
          </p:cNvPr>
          <p:cNvCxnSpPr>
            <a:cxnSpLocks/>
            <a:stCxn id="12" idx="6"/>
            <a:endCxn id="20" idx="2"/>
          </p:cNvCxnSpPr>
          <p:nvPr/>
        </p:nvCxnSpPr>
        <p:spPr>
          <a:xfrm flipV="1">
            <a:off x="4002952" y="1751730"/>
            <a:ext cx="873988" cy="1011806"/>
          </a:xfrm>
          <a:prstGeom prst="line">
            <a:avLst/>
          </a:prstGeom>
          <a:ln w="1905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BCCF5CB-8707-41E9-B017-F888BA18C2E0}"/>
              </a:ext>
            </a:extLst>
          </p:cNvPr>
          <p:cNvCxnSpPr>
            <a:cxnSpLocks/>
            <a:stCxn id="11" idx="6"/>
            <a:endCxn id="20" idx="2"/>
          </p:cNvCxnSpPr>
          <p:nvPr/>
        </p:nvCxnSpPr>
        <p:spPr>
          <a:xfrm>
            <a:off x="4006000" y="1751730"/>
            <a:ext cx="870940" cy="0"/>
          </a:xfrm>
          <a:prstGeom prst="line">
            <a:avLst/>
          </a:prstGeom>
          <a:ln w="1905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84F97B8-B380-4FC5-A4DF-8604BDCFF004}"/>
              </a:ext>
            </a:extLst>
          </p:cNvPr>
          <p:cNvCxnSpPr>
            <a:cxnSpLocks/>
            <a:stCxn id="11" idx="6"/>
            <a:endCxn id="21" idx="2"/>
          </p:cNvCxnSpPr>
          <p:nvPr/>
        </p:nvCxnSpPr>
        <p:spPr>
          <a:xfrm>
            <a:off x="4006000" y="1751730"/>
            <a:ext cx="867892" cy="1011806"/>
          </a:xfrm>
          <a:prstGeom prst="line">
            <a:avLst/>
          </a:prstGeom>
          <a:ln w="1905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FBC04866-71E1-4105-A092-D49606B68242}"/>
              </a:ext>
            </a:extLst>
          </p:cNvPr>
          <p:cNvCxnSpPr>
            <a:cxnSpLocks/>
            <a:stCxn id="11" idx="6"/>
            <a:endCxn id="22" idx="2"/>
          </p:cNvCxnSpPr>
          <p:nvPr/>
        </p:nvCxnSpPr>
        <p:spPr>
          <a:xfrm>
            <a:off x="4006000" y="1751730"/>
            <a:ext cx="870940" cy="2023612"/>
          </a:xfrm>
          <a:prstGeom prst="line">
            <a:avLst/>
          </a:prstGeom>
          <a:ln w="1905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A275E40D-F8D4-4287-B9E6-FF90C6A66D32}"/>
              </a:ext>
            </a:extLst>
          </p:cNvPr>
          <p:cNvCxnSpPr>
            <a:cxnSpLocks/>
            <a:stCxn id="12" idx="6"/>
            <a:endCxn id="21" idx="2"/>
          </p:cNvCxnSpPr>
          <p:nvPr/>
        </p:nvCxnSpPr>
        <p:spPr>
          <a:xfrm>
            <a:off x="4002952" y="2763536"/>
            <a:ext cx="870940" cy="0"/>
          </a:xfrm>
          <a:prstGeom prst="line">
            <a:avLst/>
          </a:prstGeom>
          <a:ln w="1905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4B1CB107-93BD-4631-B992-E47F3AF20E22}"/>
              </a:ext>
            </a:extLst>
          </p:cNvPr>
          <p:cNvCxnSpPr>
            <a:cxnSpLocks/>
            <a:stCxn id="12" idx="6"/>
            <a:endCxn id="22" idx="2"/>
          </p:cNvCxnSpPr>
          <p:nvPr/>
        </p:nvCxnSpPr>
        <p:spPr>
          <a:xfrm>
            <a:off x="4002952" y="2763536"/>
            <a:ext cx="873988" cy="1011806"/>
          </a:xfrm>
          <a:prstGeom prst="line">
            <a:avLst/>
          </a:prstGeom>
          <a:ln w="1905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CD486A10-F509-461F-93F8-D12205E98F98}"/>
              </a:ext>
            </a:extLst>
          </p:cNvPr>
          <p:cNvCxnSpPr>
            <a:cxnSpLocks/>
            <a:stCxn id="13" idx="6"/>
            <a:endCxn id="22" idx="2"/>
          </p:cNvCxnSpPr>
          <p:nvPr/>
        </p:nvCxnSpPr>
        <p:spPr>
          <a:xfrm>
            <a:off x="4006000" y="3775342"/>
            <a:ext cx="870940" cy="0"/>
          </a:xfrm>
          <a:prstGeom prst="line">
            <a:avLst/>
          </a:prstGeom>
          <a:ln w="1905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2C29EB30-4CAC-4DB1-89A1-E4232D80180A}"/>
              </a:ext>
            </a:extLst>
          </p:cNvPr>
          <p:cNvCxnSpPr>
            <a:cxnSpLocks/>
            <a:stCxn id="13" idx="6"/>
            <a:endCxn id="21" idx="2"/>
          </p:cNvCxnSpPr>
          <p:nvPr/>
        </p:nvCxnSpPr>
        <p:spPr>
          <a:xfrm flipV="1">
            <a:off x="4006000" y="2763536"/>
            <a:ext cx="867892" cy="1011806"/>
          </a:xfrm>
          <a:prstGeom prst="line">
            <a:avLst/>
          </a:prstGeom>
          <a:ln w="1905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A865C9DD-A1DB-4848-85F4-91E5E9682D89}"/>
              </a:ext>
            </a:extLst>
          </p:cNvPr>
          <p:cNvCxnSpPr>
            <a:cxnSpLocks/>
            <a:stCxn id="13" idx="6"/>
            <a:endCxn id="20" idx="2"/>
          </p:cNvCxnSpPr>
          <p:nvPr/>
        </p:nvCxnSpPr>
        <p:spPr>
          <a:xfrm flipV="1">
            <a:off x="4006000" y="1751730"/>
            <a:ext cx="870940" cy="2023612"/>
          </a:xfrm>
          <a:prstGeom prst="line">
            <a:avLst/>
          </a:prstGeom>
          <a:ln w="1905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3B260B53-0EE9-4CBF-8DEA-6F422BF74649}"/>
              </a:ext>
            </a:extLst>
          </p:cNvPr>
          <p:cNvCxnSpPr>
            <a:cxnSpLocks/>
          </p:cNvCxnSpPr>
          <p:nvPr/>
        </p:nvCxnSpPr>
        <p:spPr>
          <a:xfrm flipV="1">
            <a:off x="5209908" y="1750243"/>
            <a:ext cx="873988" cy="1011806"/>
          </a:xfrm>
          <a:prstGeom prst="line">
            <a:avLst/>
          </a:prstGeom>
          <a:ln w="1905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DEEE4190-80F7-4DD2-9292-01AA81CAC074}"/>
              </a:ext>
            </a:extLst>
          </p:cNvPr>
          <p:cNvCxnSpPr>
            <a:cxnSpLocks/>
          </p:cNvCxnSpPr>
          <p:nvPr/>
        </p:nvCxnSpPr>
        <p:spPr>
          <a:xfrm>
            <a:off x="5212956" y="1750243"/>
            <a:ext cx="870940" cy="0"/>
          </a:xfrm>
          <a:prstGeom prst="line">
            <a:avLst/>
          </a:prstGeom>
          <a:ln w="1905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79F09E65-DFB0-4929-9F12-A0000146D41A}"/>
              </a:ext>
            </a:extLst>
          </p:cNvPr>
          <p:cNvCxnSpPr>
            <a:cxnSpLocks/>
          </p:cNvCxnSpPr>
          <p:nvPr/>
        </p:nvCxnSpPr>
        <p:spPr>
          <a:xfrm>
            <a:off x="5212956" y="1750243"/>
            <a:ext cx="867892" cy="1011806"/>
          </a:xfrm>
          <a:prstGeom prst="line">
            <a:avLst/>
          </a:prstGeom>
          <a:ln w="1905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35DE9424-4967-4A4D-A988-1933898E77B0}"/>
              </a:ext>
            </a:extLst>
          </p:cNvPr>
          <p:cNvCxnSpPr>
            <a:cxnSpLocks/>
          </p:cNvCxnSpPr>
          <p:nvPr/>
        </p:nvCxnSpPr>
        <p:spPr>
          <a:xfrm>
            <a:off x="5212956" y="1750243"/>
            <a:ext cx="870940" cy="2023612"/>
          </a:xfrm>
          <a:prstGeom prst="line">
            <a:avLst/>
          </a:prstGeom>
          <a:ln w="1905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462F56FF-D997-45A2-82E7-BEDD5DCE65C3}"/>
              </a:ext>
            </a:extLst>
          </p:cNvPr>
          <p:cNvCxnSpPr>
            <a:cxnSpLocks/>
          </p:cNvCxnSpPr>
          <p:nvPr/>
        </p:nvCxnSpPr>
        <p:spPr>
          <a:xfrm>
            <a:off x="5209908" y="2762049"/>
            <a:ext cx="870940" cy="0"/>
          </a:xfrm>
          <a:prstGeom prst="line">
            <a:avLst/>
          </a:prstGeom>
          <a:ln w="1905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5FC5226E-043D-4AA3-8182-88ED4C4E7376}"/>
              </a:ext>
            </a:extLst>
          </p:cNvPr>
          <p:cNvCxnSpPr>
            <a:cxnSpLocks/>
          </p:cNvCxnSpPr>
          <p:nvPr/>
        </p:nvCxnSpPr>
        <p:spPr>
          <a:xfrm>
            <a:off x="5209908" y="2762049"/>
            <a:ext cx="873988" cy="1011806"/>
          </a:xfrm>
          <a:prstGeom prst="line">
            <a:avLst/>
          </a:prstGeom>
          <a:ln w="1905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D54D8FCC-03F0-4429-9329-D8FDF0A656C6}"/>
              </a:ext>
            </a:extLst>
          </p:cNvPr>
          <p:cNvCxnSpPr>
            <a:cxnSpLocks/>
          </p:cNvCxnSpPr>
          <p:nvPr/>
        </p:nvCxnSpPr>
        <p:spPr>
          <a:xfrm>
            <a:off x="5212956" y="3773855"/>
            <a:ext cx="870940" cy="0"/>
          </a:xfrm>
          <a:prstGeom prst="line">
            <a:avLst/>
          </a:prstGeom>
          <a:ln w="1905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784B143F-C144-4EF2-9BC2-64B94BC4CFC7}"/>
              </a:ext>
            </a:extLst>
          </p:cNvPr>
          <p:cNvCxnSpPr>
            <a:cxnSpLocks/>
          </p:cNvCxnSpPr>
          <p:nvPr/>
        </p:nvCxnSpPr>
        <p:spPr>
          <a:xfrm flipV="1">
            <a:off x="5212956" y="2762049"/>
            <a:ext cx="867892" cy="1011806"/>
          </a:xfrm>
          <a:prstGeom prst="line">
            <a:avLst/>
          </a:prstGeom>
          <a:ln w="1905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A85932F1-E14C-4AA7-9C3F-90810C625DEA}"/>
              </a:ext>
            </a:extLst>
          </p:cNvPr>
          <p:cNvCxnSpPr>
            <a:cxnSpLocks/>
          </p:cNvCxnSpPr>
          <p:nvPr/>
        </p:nvCxnSpPr>
        <p:spPr>
          <a:xfrm flipV="1">
            <a:off x="5212956" y="1750243"/>
            <a:ext cx="870940" cy="2023612"/>
          </a:xfrm>
          <a:prstGeom prst="line">
            <a:avLst/>
          </a:prstGeom>
          <a:ln w="1905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DB134619-B49D-4803-9493-AE468836C98A}"/>
              </a:ext>
            </a:extLst>
          </p:cNvPr>
          <p:cNvCxnSpPr>
            <a:cxnSpLocks/>
            <a:endCxn id="13" idx="2"/>
          </p:cNvCxnSpPr>
          <p:nvPr/>
        </p:nvCxnSpPr>
        <p:spPr>
          <a:xfrm>
            <a:off x="3078359" y="2756416"/>
            <a:ext cx="591625" cy="1018926"/>
          </a:xfrm>
          <a:prstGeom prst="line">
            <a:avLst/>
          </a:prstGeom>
          <a:ln w="1905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75139BE2-7DEA-4945-A2C9-B1C4F88C712A}"/>
              </a:ext>
            </a:extLst>
          </p:cNvPr>
          <p:cNvCxnSpPr>
            <a:cxnSpLocks/>
            <a:stCxn id="12" idx="2"/>
          </p:cNvCxnSpPr>
          <p:nvPr/>
        </p:nvCxnSpPr>
        <p:spPr>
          <a:xfrm flipH="1">
            <a:off x="3071368" y="2763536"/>
            <a:ext cx="595568" cy="0"/>
          </a:xfrm>
          <a:prstGeom prst="line">
            <a:avLst/>
          </a:prstGeom>
          <a:ln w="1905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E6A3D22D-5792-498E-86C7-803A87593540}"/>
              </a:ext>
            </a:extLst>
          </p:cNvPr>
          <p:cNvCxnSpPr>
            <a:cxnSpLocks/>
            <a:stCxn id="11" idx="2"/>
          </p:cNvCxnSpPr>
          <p:nvPr/>
        </p:nvCxnSpPr>
        <p:spPr>
          <a:xfrm flipH="1">
            <a:off x="3078359" y="1751730"/>
            <a:ext cx="591625" cy="1019426"/>
          </a:xfrm>
          <a:prstGeom prst="line">
            <a:avLst/>
          </a:prstGeom>
          <a:ln w="1905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8250CFFA-6AF5-4B28-88EA-79DDD8805917}"/>
              </a:ext>
            </a:extLst>
          </p:cNvPr>
          <p:cNvCxnSpPr>
            <a:cxnSpLocks/>
            <a:stCxn id="25" idx="6"/>
          </p:cNvCxnSpPr>
          <p:nvPr/>
        </p:nvCxnSpPr>
        <p:spPr>
          <a:xfrm flipV="1">
            <a:off x="6431214" y="2773074"/>
            <a:ext cx="407101" cy="1011806"/>
          </a:xfrm>
          <a:prstGeom prst="line">
            <a:avLst/>
          </a:prstGeom>
          <a:ln w="1905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109">
            <a:extLst>
              <a:ext uri="{FF2B5EF4-FFF2-40B4-BE49-F238E27FC236}">
                <a16:creationId xmlns:a16="http://schemas.microsoft.com/office/drawing/2014/main" id="{423855E5-76A4-4CE6-A4E8-5B6C11BC7981}"/>
              </a:ext>
            </a:extLst>
          </p:cNvPr>
          <p:cNvCxnSpPr>
            <a:cxnSpLocks/>
          </p:cNvCxnSpPr>
          <p:nvPr/>
        </p:nvCxnSpPr>
        <p:spPr>
          <a:xfrm flipH="1" flipV="1">
            <a:off x="6827352" y="2773073"/>
            <a:ext cx="134112" cy="451"/>
          </a:xfrm>
          <a:prstGeom prst="line">
            <a:avLst/>
          </a:prstGeom>
          <a:ln w="1905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107">
            <a:extLst>
              <a:ext uri="{FF2B5EF4-FFF2-40B4-BE49-F238E27FC236}">
                <a16:creationId xmlns:a16="http://schemas.microsoft.com/office/drawing/2014/main" id="{BE6925FB-E4B7-4591-A7D0-D64826633F09}"/>
              </a:ext>
            </a:extLst>
          </p:cNvPr>
          <p:cNvCxnSpPr>
            <a:cxnSpLocks/>
          </p:cNvCxnSpPr>
          <p:nvPr/>
        </p:nvCxnSpPr>
        <p:spPr>
          <a:xfrm flipH="1">
            <a:off x="3019207" y="2761430"/>
            <a:ext cx="76962" cy="0"/>
          </a:xfrm>
          <a:prstGeom prst="line">
            <a:avLst/>
          </a:prstGeom>
          <a:ln w="1905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A0779D83-0B66-41BE-B1A8-EC6B26D01FFC}"/>
              </a:ext>
            </a:extLst>
          </p:cNvPr>
          <p:cNvCxnSpPr>
            <a:cxnSpLocks/>
            <a:endCxn id="24" idx="6"/>
          </p:cNvCxnSpPr>
          <p:nvPr/>
        </p:nvCxnSpPr>
        <p:spPr>
          <a:xfrm flipH="1">
            <a:off x="6428166" y="2773074"/>
            <a:ext cx="410149" cy="0"/>
          </a:xfrm>
          <a:prstGeom prst="line">
            <a:avLst/>
          </a:prstGeom>
          <a:ln w="1905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7AB5FE3B-F72F-40B5-9E70-6F66147BBA32}"/>
              </a:ext>
            </a:extLst>
          </p:cNvPr>
          <p:cNvCxnSpPr>
            <a:cxnSpLocks/>
            <a:stCxn id="23" idx="6"/>
          </p:cNvCxnSpPr>
          <p:nvPr/>
        </p:nvCxnSpPr>
        <p:spPr>
          <a:xfrm>
            <a:off x="6431214" y="1761268"/>
            <a:ext cx="407101" cy="1011806"/>
          </a:xfrm>
          <a:prstGeom prst="line">
            <a:avLst/>
          </a:prstGeom>
          <a:ln w="1905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3AEDB992-A07C-4984-BF28-5609E15F544D}"/>
              </a:ext>
            </a:extLst>
          </p:cNvPr>
          <p:cNvCxnSpPr>
            <a:cxnSpLocks/>
          </p:cNvCxnSpPr>
          <p:nvPr/>
        </p:nvCxnSpPr>
        <p:spPr>
          <a:xfrm flipH="1">
            <a:off x="2956342" y="2761430"/>
            <a:ext cx="76962" cy="0"/>
          </a:xfrm>
          <a:prstGeom prst="line">
            <a:avLst/>
          </a:prstGeom>
          <a:ln w="1905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92F3BCE6-7CDE-4C31-88E2-5556A7B85808}"/>
              </a:ext>
            </a:extLst>
          </p:cNvPr>
          <p:cNvCxnSpPr>
            <a:cxnSpLocks/>
          </p:cNvCxnSpPr>
          <p:nvPr/>
        </p:nvCxnSpPr>
        <p:spPr>
          <a:xfrm flipH="1" flipV="1">
            <a:off x="6886407" y="2773073"/>
            <a:ext cx="134112" cy="451"/>
          </a:xfrm>
          <a:prstGeom prst="line">
            <a:avLst/>
          </a:prstGeom>
          <a:ln w="1905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6" name="Oval 23">
            <a:extLst>
              <a:ext uri="{FF2B5EF4-FFF2-40B4-BE49-F238E27FC236}">
                <a16:creationId xmlns:a16="http://schemas.microsoft.com/office/drawing/2014/main" id="{E6EF4419-037A-4627-9CCF-DE6E36EB6741}"/>
              </a:ext>
            </a:extLst>
          </p:cNvPr>
          <p:cNvSpPr/>
          <p:nvPr/>
        </p:nvSpPr>
        <p:spPr>
          <a:xfrm>
            <a:off x="6621080" y="2608744"/>
            <a:ext cx="336016" cy="336016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kstvak 13">
            <a:extLst>
              <a:ext uri="{FF2B5EF4-FFF2-40B4-BE49-F238E27FC236}">
                <a16:creationId xmlns:a16="http://schemas.microsoft.com/office/drawing/2014/main" id="{5316FDEF-03CB-45FA-B3F9-0BDF092248F7}"/>
              </a:ext>
            </a:extLst>
          </p:cNvPr>
          <p:cNvSpPr txBox="1"/>
          <p:nvPr/>
        </p:nvSpPr>
        <p:spPr>
          <a:xfrm>
            <a:off x="7282962" y="3359927"/>
            <a:ext cx="19829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i="1" dirty="0"/>
              <a:t>Loss: </a:t>
            </a:r>
          </a:p>
          <a:p>
            <a:pPr algn="ctr"/>
            <a:r>
              <a:rPr lang="en-GB" dirty="0"/>
              <a:t>(output – target)</a:t>
            </a:r>
          </a:p>
        </p:txBody>
      </p:sp>
      <p:cxnSp>
        <p:nvCxnSpPr>
          <p:cNvPr id="79" name="Rechte verbindingslijn met pijl 78">
            <a:extLst>
              <a:ext uri="{FF2B5EF4-FFF2-40B4-BE49-F238E27FC236}">
                <a16:creationId xmlns:a16="http://schemas.microsoft.com/office/drawing/2014/main" id="{14AE90F4-78BE-47EF-AB9A-A624F05BDE20}"/>
              </a:ext>
            </a:extLst>
          </p:cNvPr>
          <p:cNvCxnSpPr>
            <a:cxnSpLocks/>
          </p:cNvCxnSpPr>
          <p:nvPr/>
        </p:nvCxnSpPr>
        <p:spPr>
          <a:xfrm>
            <a:off x="8240215" y="2968786"/>
            <a:ext cx="1" cy="40661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Verbindingslijn: gebogen 47">
            <a:extLst>
              <a:ext uri="{FF2B5EF4-FFF2-40B4-BE49-F238E27FC236}">
                <a16:creationId xmlns:a16="http://schemas.microsoft.com/office/drawing/2014/main" id="{91AB1E52-7267-46BD-9C4E-967FA01ABC8A}"/>
              </a:ext>
            </a:extLst>
          </p:cNvPr>
          <p:cNvCxnSpPr>
            <a:cxnSpLocks/>
          </p:cNvCxnSpPr>
          <p:nvPr/>
        </p:nvCxnSpPr>
        <p:spPr>
          <a:xfrm rot="5400000">
            <a:off x="7438585" y="3653258"/>
            <a:ext cx="482855" cy="1188856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kstvak 90">
                <a:extLst>
                  <a:ext uri="{FF2B5EF4-FFF2-40B4-BE49-F238E27FC236}">
                    <a16:creationId xmlns:a16="http://schemas.microsoft.com/office/drawing/2014/main" id="{BC059592-5898-434B-90CF-169734AAD852}"/>
                  </a:ext>
                </a:extLst>
              </p:cNvPr>
              <p:cNvSpPr txBox="1"/>
              <p:nvPr/>
            </p:nvSpPr>
            <p:spPr>
              <a:xfrm>
                <a:off x="4392544" y="1229750"/>
                <a:ext cx="96879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   +</m:t>
                      </m:r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91" name="Tekstvak 90">
                <a:extLst>
                  <a:ext uri="{FF2B5EF4-FFF2-40B4-BE49-F238E27FC236}">
                    <a16:creationId xmlns:a16="http://schemas.microsoft.com/office/drawing/2014/main" id="{BC059592-5898-434B-90CF-169734AAD8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2544" y="1229750"/>
                <a:ext cx="968791" cy="276999"/>
              </a:xfrm>
              <a:prstGeom prst="rect">
                <a:avLst/>
              </a:prstGeom>
              <a:blipFill>
                <a:blip r:embed="rId2"/>
                <a:stretch>
                  <a:fillRect l="-1266" b="-1111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Google Shape;37;p3">
            <a:extLst>
              <a:ext uri="{FF2B5EF4-FFF2-40B4-BE49-F238E27FC236}">
                <a16:creationId xmlns:a16="http://schemas.microsoft.com/office/drawing/2014/main" id="{13D0F1B8-856E-54B7-F320-40663D9DDF72}"/>
              </a:ext>
            </a:extLst>
          </p:cNvPr>
          <p:cNvSpPr txBox="1"/>
          <p:nvPr/>
        </p:nvSpPr>
        <p:spPr>
          <a:xfrm>
            <a:off x="-52487" y="1679394"/>
            <a:ext cx="1714524" cy="30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9210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FFFFFF"/>
                </a:solidFill>
              </a:rPr>
              <a:t>Introduction</a:t>
            </a:r>
          </a:p>
          <a:p>
            <a:pPr marL="292100" indent="-171450">
              <a:lnSpc>
                <a:spcPct val="150000"/>
              </a:lnSpc>
              <a:buClr>
                <a:srgbClr val="FFFFFF"/>
              </a:buClr>
              <a:buSzPts val="17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FFFFFF"/>
                </a:solidFill>
              </a:rPr>
              <a:t>MD system</a:t>
            </a:r>
          </a:p>
          <a:p>
            <a:pPr marL="292100" indent="-171450">
              <a:lnSpc>
                <a:spcPct val="150000"/>
              </a:lnSpc>
              <a:buClr>
                <a:srgbClr val="FFFFFF"/>
              </a:buClr>
              <a:buSzPts val="17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FFFFFF"/>
                </a:solidFill>
              </a:rPr>
              <a:t>QM model</a:t>
            </a:r>
          </a:p>
          <a:p>
            <a:pPr marL="292100" indent="-171450">
              <a:lnSpc>
                <a:spcPct val="150000"/>
              </a:lnSpc>
              <a:buClr>
                <a:srgbClr val="FFFFFF"/>
              </a:buClr>
              <a:buSzPts val="17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FFFFFF"/>
                </a:solidFill>
              </a:rPr>
              <a:t>Coupled QM-MD </a:t>
            </a:r>
          </a:p>
          <a:p>
            <a:pPr marL="292100" indent="-171450">
              <a:lnSpc>
                <a:spcPct val="150000"/>
              </a:lnSpc>
              <a:buClr>
                <a:srgbClr val="FFFFFF"/>
              </a:buClr>
              <a:buSzPts val="1700"/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rgbClr val="FFFFFF"/>
                </a:solidFill>
              </a:rPr>
              <a:t>Neural networks</a:t>
            </a:r>
          </a:p>
          <a:p>
            <a:pPr marL="29210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FFFFFF"/>
                </a:solidFill>
              </a:rPr>
              <a:t>Summary</a:t>
            </a:r>
          </a:p>
          <a:p>
            <a:pPr marL="45720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Char char="●"/>
            </a:pPr>
            <a:endParaRPr sz="12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5417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9" grpId="0" animBg="1"/>
      <p:bldP spid="10" grpId="0" animBg="1"/>
      <p:bldP spid="10" grpId="1" animBg="1"/>
      <p:bldP spid="11" grpId="0" animBg="1"/>
      <p:bldP spid="12" grpId="0" animBg="1"/>
      <p:bldP spid="13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76" grpId="0" animBg="1"/>
      <p:bldP spid="14" grpId="0"/>
      <p:bldP spid="9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AEA16-1F66-4024-85EC-98DDC3B773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Fully connected neural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7CBA48-FE25-4F61-B0D7-B9D63A9D40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3074" name="Picture 2" descr="CS231n Convolutional Neural Networks for Visual Recognition">
            <a:extLst>
              <a:ext uri="{FF2B5EF4-FFF2-40B4-BE49-F238E27FC236}">
                <a16:creationId xmlns:a16="http://schemas.microsoft.com/office/drawing/2014/main" id="{C6847B3C-9B5D-4846-82EA-A98AE0FF3F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3715" y="1455272"/>
            <a:ext cx="3256388" cy="1597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kstvak 3">
            <a:extLst>
              <a:ext uri="{FF2B5EF4-FFF2-40B4-BE49-F238E27FC236}">
                <a16:creationId xmlns:a16="http://schemas.microsoft.com/office/drawing/2014/main" id="{86CEA8E8-BC4C-4A9E-8636-2DB9659EC554}"/>
              </a:ext>
            </a:extLst>
          </p:cNvPr>
          <p:cNvSpPr txBox="1"/>
          <p:nvPr/>
        </p:nvSpPr>
        <p:spPr>
          <a:xfrm>
            <a:off x="1990453" y="2757674"/>
            <a:ext cx="10482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Array of cartesian coordinates of ions</a:t>
            </a: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050E0113-315B-453B-BB15-371703AE4CC5}"/>
              </a:ext>
            </a:extLst>
          </p:cNvPr>
          <p:cNvSpPr txBox="1"/>
          <p:nvPr/>
        </p:nvSpPr>
        <p:spPr>
          <a:xfrm>
            <a:off x="7862049" y="2844124"/>
            <a:ext cx="9102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Charges on cathode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kstvak 4">
                <a:extLst>
                  <a:ext uri="{FF2B5EF4-FFF2-40B4-BE49-F238E27FC236}">
                    <a16:creationId xmlns:a16="http://schemas.microsoft.com/office/drawing/2014/main" id="{5D3DEAA1-B023-46FD-A225-AB06E0A02B4A}"/>
                  </a:ext>
                </a:extLst>
              </p:cNvPr>
              <p:cNvSpPr txBox="1"/>
              <p:nvPr/>
            </p:nvSpPr>
            <p:spPr>
              <a:xfrm>
                <a:off x="1166219" y="3896777"/>
                <a:ext cx="4054046" cy="11144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1400" b="0" i="1" smtClean="0">
                          <a:latin typeface="Cambria Math" panose="02040503050406030204" pitchFamily="18" charset="0"/>
                        </a:rPr>
                        <m:t>𝐿𝑜𝑠𝑠</m:t>
                      </m:r>
                      <m:r>
                        <a:rPr lang="nl-NL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nl-NL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nl-NL" sz="1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r>
                        <a:rPr lang="nl-NL" sz="1400" b="0" i="1" smtClean="0">
                          <a:latin typeface="Cambria Math" panose="02040503050406030204" pitchFamily="18" charset="0"/>
                        </a:rPr>
                        <m:t>∑</m:t>
                      </m:r>
                      <m:d>
                        <m:dPr>
                          <m:begChr m:val="|"/>
                          <m:endChr m:val="|"/>
                          <m:ctrlPr>
                            <a:rPr lang="nl-NL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nl-NL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sz="14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nl-NL" sz="1400" b="0" i="1" smtClean="0">
                                  <a:latin typeface="Cambria Math" panose="02040503050406030204" pitchFamily="18" charset="0"/>
                                </a:rPr>
                                <m:t>𝑝𝑟𝑒𝑑</m:t>
                              </m:r>
                            </m:sub>
                          </m:sSub>
                          <m:r>
                            <a:rPr lang="nl-NL" sz="1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nl-NL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nl-NL" sz="14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nl-NL" sz="14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nl-NL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nl-NL" sz="1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d>
                        <m:dPr>
                          <m:begChr m:val="|"/>
                          <m:endChr m:val="|"/>
                          <m:ctrlPr>
                            <a:rPr lang="nl-NL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nl-NL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nl-NL" sz="1400" b="0" i="1" smtClean="0">
                                  <a:latin typeface="Cambria Math" panose="02040503050406030204" pitchFamily="18" charset="0"/>
                                </a:rPr>
                                <m:t>∑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nl-NL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nl-NL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nl-NL" sz="1400" b="0" i="1" smtClean="0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nl-NL" sz="1400" b="0" i="1" smtClean="0">
                                          <a:latin typeface="Cambria Math" panose="02040503050406030204" pitchFamily="18" charset="0"/>
                                        </a:rPr>
                                        <m:t>𝑝𝑟𝑒𝑑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nl-NL" sz="1400" b="0" i="1" smtClean="0">
                                  <a:latin typeface="Cambria Math" panose="02040503050406030204" pitchFamily="18" charset="0"/>
                                </a:rPr>
                                <m:t>−∑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nl-NL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nl-NL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nl-NL" sz="1400" b="0" i="1" smtClean="0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</m:acc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lang="nl-NL" sz="1400" b="0" dirty="0"/>
              </a:p>
              <a:p>
                <a:r>
                  <a:rPr lang="en-GB" sz="1400" dirty="0"/>
                  <a:t> </a:t>
                </a:r>
              </a:p>
            </p:txBody>
          </p:sp>
        </mc:Choice>
        <mc:Fallback xmlns="">
          <p:sp>
            <p:nvSpPr>
              <p:cNvPr id="5" name="Tekstvak 4">
                <a:extLst>
                  <a:ext uri="{FF2B5EF4-FFF2-40B4-BE49-F238E27FC236}">
                    <a16:creationId xmlns:a16="http://schemas.microsoft.com/office/drawing/2014/main" id="{5D3DEAA1-B023-46FD-A225-AB06E0A02B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6219" y="3896777"/>
                <a:ext cx="4054046" cy="111440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Afbeelding 10">
            <a:extLst>
              <a:ext uri="{FF2B5EF4-FFF2-40B4-BE49-F238E27FC236}">
                <a16:creationId xmlns:a16="http://schemas.microsoft.com/office/drawing/2014/main" id="{63CA5FA9-48BE-40B8-A047-DAD796147B3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875" b="70927" l="9585" r="89457"/>
                    </a14:imgEffect>
                  </a14:imgLayer>
                </a14:imgProps>
              </a:ext>
            </a:extLst>
          </a:blip>
          <a:srcRect b="25860"/>
          <a:stretch/>
        </p:blipFill>
        <p:spPr>
          <a:xfrm rot="5400000">
            <a:off x="4364998" y="1463373"/>
            <a:ext cx="1958155" cy="1451763"/>
          </a:xfrm>
          <a:prstGeom prst="rect">
            <a:avLst/>
          </a:prstGeom>
        </p:spPr>
      </p:pic>
      <p:sp>
        <p:nvSpPr>
          <p:cNvPr id="17" name="Pijl: gekromd omhoog 16">
            <a:extLst>
              <a:ext uri="{FF2B5EF4-FFF2-40B4-BE49-F238E27FC236}">
                <a16:creationId xmlns:a16="http://schemas.microsoft.com/office/drawing/2014/main" id="{E051DE81-7184-4F98-A800-C2B9655CF5D4}"/>
              </a:ext>
            </a:extLst>
          </p:cNvPr>
          <p:cNvSpPr/>
          <p:nvPr/>
        </p:nvSpPr>
        <p:spPr>
          <a:xfrm rot="5400000" flipH="1">
            <a:off x="2774142" y="2976790"/>
            <a:ext cx="838200" cy="381000"/>
          </a:xfrm>
          <a:prstGeom prst="curvedUpArrow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8" name="Pijl: gekromd omhoog 17">
            <a:extLst>
              <a:ext uri="{FF2B5EF4-FFF2-40B4-BE49-F238E27FC236}">
                <a16:creationId xmlns:a16="http://schemas.microsoft.com/office/drawing/2014/main" id="{93AC9601-1ED9-486D-B978-5D68A9F02918}"/>
              </a:ext>
            </a:extLst>
          </p:cNvPr>
          <p:cNvSpPr/>
          <p:nvPr/>
        </p:nvSpPr>
        <p:spPr>
          <a:xfrm rot="16200000" flipH="1">
            <a:off x="7191477" y="2976789"/>
            <a:ext cx="838200" cy="381000"/>
          </a:xfrm>
          <a:prstGeom prst="curvedUpArrow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9" name="Tekstvak 18">
            <a:extLst>
              <a:ext uri="{FF2B5EF4-FFF2-40B4-BE49-F238E27FC236}">
                <a16:creationId xmlns:a16="http://schemas.microsoft.com/office/drawing/2014/main" id="{CBF935AE-817B-4DCE-802D-8E35B3899D7E}"/>
              </a:ext>
            </a:extLst>
          </p:cNvPr>
          <p:cNvSpPr txBox="1"/>
          <p:nvPr/>
        </p:nvSpPr>
        <p:spPr>
          <a:xfrm>
            <a:off x="5021681" y="4717379"/>
            <a:ext cx="10482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C-MD</a:t>
            </a:r>
          </a:p>
        </p:txBody>
      </p:sp>
      <p:pic>
        <p:nvPicPr>
          <p:cNvPr id="15" name="Content Placeholder 5" descr="A close-up of some beads&#10;&#10;Description automatically generated with medium confidence">
            <a:extLst>
              <a:ext uri="{FF2B5EF4-FFF2-40B4-BE49-F238E27FC236}">
                <a16:creationId xmlns:a16="http://schemas.microsoft.com/office/drawing/2014/main" id="{CDE34CB6-8D58-54EA-4161-207D590801D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5412"/>
          <a:stretch/>
        </p:blipFill>
        <p:spPr>
          <a:xfrm flipH="1">
            <a:off x="4610353" y="3269358"/>
            <a:ext cx="1317105" cy="1447066"/>
          </a:xfrm>
          <a:prstGeom prst="rect">
            <a:avLst/>
          </a:prstGeom>
        </p:spPr>
      </p:pic>
      <p:sp>
        <p:nvSpPr>
          <p:cNvPr id="16" name="Google Shape;37;p3">
            <a:extLst>
              <a:ext uri="{FF2B5EF4-FFF2-40B4-BE49-F238E27FC236}">
                <a16:creationId xmlns:a16="http://schemas.microsoft.com/office/drawing/2014/main" id="{D35C50FB-70C6-21B0-978D-7DEEC14C6873}"/>
              </a:ext>
            </a:extLst>
          </p:cNvPr>
          <p:cNvSpPr txBox="1"/>
          <p:nvPr/>
        </p:nvSpPr>
        <p:spPr>
          <a:xfrm>
            <a:off x="-52487" y="1679394"/>
            <a:ext cx="1714524" cy="30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9210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FFFFFF"/>
                </a:solidFill>
              </a:rPr>
              <a:t>Introduction</a:t>
            </a:r>
          </a:p>
          <a:p>
            <a:pPr marL="292100" indent="-171450">
              <a:lnSpc>
                <a:spcPct val="150000"/>
              </a:lnSpc>
              <a:buClr>
                <a:srgbClr val="FFFFFF"/>
              </a:buClr>
              <a:buSzPts val="17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FFFFFF"/>
                </a:solidFill>
              </a:rPr>
              <a:t>MD system</a:t>
            </a:r>
          </a:p>
          <a:p>
            <a:pPr marL="292100" indent="-171450">
              <a:lnSpc>
                <a:spcPct val="150000"/>
              </a:lnSpc>
              <a:buClr>
                <a:srgbClr val="FFFFFF"/>
              </a:buClr>
              <a:buSzPts val="17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FFFFFF"/>
                </a:solidFill>
              </a:rPr>
              <a:t>QM model</a:t>
            </a:r>
          </a:p>
          <a:p>
            <a:pPr marL="292100" indent="-171450">
              <a:lnSpc>
                <a:spcPct val="150000"/>
              </a:lnSpc>
              <a:buClr>
                <a:srgbClr val="FFFFFF"/>
              </a:buClr>
              <a:buSzPts val="17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FFFFFF"/>
                </a:solidFill>
              </a:rPr>
              <a:t>Coupled QM-MD </a:t>
            </a:r>
          </a:p>
          <a:p>
            <a:pPr marL="292100" indent="-171450">
              <a:lnSpc>
                <a:spcPct val="150000"/>
              </a:lnSpc>
              <a:buClr>
                <a:srgbClr val="FFFFFF"/>
              </a:buClr>
              <a:buSzPts val="1700"/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rgbClr val="FFFFFF"/>
                </a:solidFill>
              </a:rPr>
              <a:t>Neural networks</a:t>
            </a:r>
          </a:p>
          <a:p>
            <a:pPr marL="29210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FFFFFF"/>
                </a:solidFill>
              </a:rPr>
              <a:t>Summary</a:t>
            </a:r>
          </a:p>
          <a:p>
            <a:pPr marL="45720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Char char="●"/>
            </a:pPr>
            <a:endParaRPr sz="12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4608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Tijdelijke aanduiding voor inhoud 3">
            <a:extLst>
              <a:ext uri="{FF2B5EF4-FFF2-40B4-BE49-F238E27FC236}">
                <a16:creationId xmlns:a16="http://schemas.microsoft.com/office/drawing/2014/main" id="{676751D0-24B6-38AA-1C4B-1D58CB64A4E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39355697"/>
              </p:ext>
            </p:extLst>
          </p:nvPr>
        </p:nvGraphicFramePr>
        <p:xfrm>
          <a:off x="5056116" y="1258636"/>
          <a:ext cx="1809114" cy="1651446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301519">
                  <a:extLst>
                    <a:ext uri="{9D8B030D-6E8A-4147-A177-3AD203B41FA5}">
                      <a16:colId xmlns:a16="http://schemas.microsoft.com/office/drawing/2014/main" val="1939784676"/>
                    </a:ext>
                  </a:extLst>
                </a:gridCol>
                <a:gridCol w="301519">
                  <a:extLst>
                    <a:ext uri="{9D8B030D-6E8A-4147-A177-3AD203B41FA5}">
                      <a16:colId xmlns:a16="http://schemas.microsoft.com/office/drawing/2014/main" val="2976150956"/>
                    </a:ext>
                  </a:extLst>
                </a:gridCol>
                <a:gridCol w="301519">
                  <a:extLst>
                    <a:ext uri="{9D8B030D-6E8A-4147-A177-3AD203B41FA5}">
                      <a16:colId xmlns:a16="http://schemas.microsoft.com/office/drawing/2014/main" val="1774576059"/>
                    </a:ext>
                  </a:extLst>
                </a:gridCol>
                <a:gridCol w="301519">
                  <a:extLst>
                    <a:ext uri="{9D8B030D-6E8A-4147-A177-3AD203B41FA5}">
                      <a16:colId xmlns:a16="http://schemas.microsoft.com/office/drawing/2014/main" val="2309179157"/>
                    </a:ext>
                  </a:extLst>
                </a:gridCol>
                <a:gridCol w="301519">
                  <a:extLst>
                    <a:ext uri="{9D8B030D-6E8A-4147-A177-3AD203B41FA5}">
                      <a16:colId xmlns:a16="http://schemas.microsoft.com/office/drawing/2014/main" val="2634826437"/>
                    </a:ext>
                  </a:extLst>
                </a:gridCol>
                <a:gridCol w="301519">
                  <a:extLst>
                    <a:ext uri="{9D8B030D-6E8A-4147-A177-3AD203B41FA5}">
                      <a16:colId xmlns:a16="http://schemas.microsoft.com/office/drawing/2014/main" val="469578290"/>
                    </a:ext>
                  </a:extLst>
                </a:gridCol>
              </a:tblGrid>
              <a:tr h="275241"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0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0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0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0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900288235"/>
                  </a:ext>
                </a:extLst>
              </a:tr>
              <a:tr h="275241"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0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0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0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0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0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204087267"/>
                  </a:ext>
                </a:extLst>
              </a:tr>
              <a:tr h="275241"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0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0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0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0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004646929"/>
                  </a:ext>
                </a:extLst>
              </a:tr>
              <a:tr h="275241"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0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0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0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0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0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998802468"/>
                  </a:ext>
                </a:extLst>
              </a:tr>
              <a:tr h="275241"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0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0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0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0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042251742"/>
                  </a:ext>
                </a:extLst>
              </a:tr>
              <a:tr h="275241"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0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0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0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0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650837049"/>
                  </a:ext>
                </a:extLst>
              </a:tr>
            </a:tbl>
          </a:graphicData>
        </a:graphic>
      </p:graphicFrame>
      <p:graphicFrame>
        <p:nvGraphicFramePr>
          <p:cNvPr id="55" name="Tijdelijke aanduiding voor inhoud 3">
            <a:extLst>
              <a:ext uri="{FF2B5EF4-FFF2-40B4-BE49-F238E27FC236}">
                <a16:creationId xmlns:a16="http://schemas.microsoft.com/office/drawing/2014/main" id="{5D02EF4D-4AD1-B74B-1F52-17A581D3831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89668997"/>
              </p:ext>
            </p:extLst>
          </p:nvPr>
        </p:nvGraphicFramePr>
        <p:xfrm>
          <a:off x="4805196" y="1475582"/>
          <a:ext cx="1809114" cy="1651446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301519">
                  <a:extLst>
                    <a:ext uri="{9D8B030D-6E8A-4147-A177-3AD203B41FA5}">
                      <a16:colId xmlns:a16="http://schemas.microsoft.com/office/drawing/2014/main" val="1939784676"/>
                    </a:ext>
                  </a:extLst>
                </a:gridCol>
                <a:gridCol w="301519">
                  <a:extLst>
                    <a:ext uri="{9D8B030D-6E8A-4147-A177-3AD203B41FA5}">
                      <a16:colId xmlns:a16="http://schemas.microsoft.com/office/drawing/2014/main" val="2976150956"/>
                    </a:ext>
                  </a:extLst>
                </a:gridCol>
                <a:gridCol w="301519">
                  <a:extLst>
                    <a:ext uri="{9D8B030D-6E8A-4147-A177-3AD203B41FA5}">
                      <a16:colId xmlns:a16="http://schemas.microsoft.com/office/drawing/2014/main" val="1774576059"/>
                    </a:ext>
                  </a:extLst>
                </a:gridCol>
                <a:gridCol w="301519">
                  <a:extLst>
                    <a:ext uri="{9D8B030D-6E8A-4147-A177-3AD203B41FA5}">
                      <a16:colId xmlns:a16="http://schemas.microsoft.com/office/drawing/2014/main" val="2309179157"/>
                    </a:ext>
                  </a:extLst>
                </a:gridCol>
                <a:gridCol w="301519">
                  <a:extLst>
                    <a:ext uri="{9D8B030D-6E8A-4147-A177-3AD203B41FA5}">
                      <a16:colId xmlns:a16="http://schemas.microsoft.com/office/drawing/2014/main" val="2634826437"/>
                    </a:ext>
                  </a:extLst>
                </a:gridCol>
                <a:gridCol w="301519">
                  <a:extLst>
                    <a:ext uri="{9D8B030D-6E8A-4147-A177-3AD203B41FA5}">
                      <a16:colId xmlns:a16="http://schemas.microsoft.com/office/drawing/2014/main" val="155215542"/>
                    </a:ext>
                  </a:extLst>
                </a:gridCol>
              </a:tblGrid>
              <a:tr h="275241"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0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0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900288235"/>
                  </a:ext>
                </a:extLst>
              </a:tr>
              <a:tr h="275241"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0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0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0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0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0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204087267"/>
                  </a:ext>
                </a:extLst>
              </a:tr>
              <a:tr h="275241"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0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0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0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0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004646929"/>
                  </a:ext>
                </a:extLst>
              </a:tr>
              <a:tr h="275241"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0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0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0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0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0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998802468"/>
                  </a:ext>
                </a:extLst>
              </a:tr>
              <a:tr h="275241"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0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0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0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0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042251742"/>
                  </a:ext>
                </a:extLst>
              </a:tr>
              <a:tr h="275241"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0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0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0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0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650837049"/>
                  </a:ext>
                </a:extLst>
              </a:tr>
            </a:tbl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94848DD2-9F46-49DC-B849-CED077A305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Convolutional neural network</a:t>
            </a:r>
          </a:p>
        </p:txBody>
      </p:sp>
      <p:cxnSp>
        <p:nvCxnSpPr>
          <p:cNvPr id="6" name="Rechte verbindingslijn met pijl 5">
            <a:extLst>
              <a:ext uri="{FF2B5EF4-FFF2-40B4-BE49-F238E27FC236}">
                <a16:creationId xmlns:a16="http://schemas.microsoft.com/office/drawing/2014/main" id="{185CD8D6-F8E8-4FA4-9049-FA7AA4AFC8B3}"/>
              </a:ext>
            </a:extLst>
          </p:cNvPr>
          <p:cNvCxnSpPr>
            <a:cxnSpLocks/>
          </p:cNvCxnSpPr>
          <p:nvPr/>
        </p:nvCxnSpPr>
        <p:spPr>
          <a:xfrm>
            <a:off x="1956529" y="4070304"/>
            <a:ext cx="4191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Rechte verbindingslijn met pijl 6">
            <a:extLst>
              <a:ext uri="{FF2B5EF4-FFF2-40B4-BE49-F238E27FC236}">
                <a16:creationId xmlns:a16="http://schemas.microsoft.com/office/drawing/2014/main" id="{A20015AC-FECC-4F1A-9665-F397F5051C46}"/>
              </a:ext>
            </a:extLst>
          </p:cNvPr>
          <p:cNvCxnSpPr>
            <a:cxnSpLocks/>
          </p:cNvCxnSpPr>
          <p:nvPr/>
        </p:nvCxnSpPr>
        <p:spPr>
          <a:xfrm flipV="1">
            <a:off x="1956529" y="3651204"/>
            <a:ext cx="0" cy="4191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Tekstvak 10">
            <a:extLst>
              <a:ext uri="{FF2B5EF4-FFF2-40B4-BE49-F238E27FC236}">
                <a16:creationId xmlns:a16="http://schemas.microsoft.com/office/drawing/2014/main" id="{2DC9B89A-2418-49C2-B426-B6B2E155C7C2}"/>
              </a:ext>
            </a:extLst>
          </p:cNvPr>
          <p:cNvSpPr txBox="1"/>
          <p:nvPr/>
        </p:nvSpPr>
        <p:spPr>
          <a:xfrm>
            <a:off x="2009868" y="4072089"/>
            <a:ext cx="1562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x</a:t>
            </a:r>
          </a:p>
        </p:txBody>
      </p:sp>
      <p:sp>
        <p:nvSpPr>
          <p:cNvPr id="12" name="Tekstvak 11">
            <a:extLst>
              <a:ext uri="{FF2B5EF4-FFF2-40B4-BE49-F238E27FC236}">
                <a16:creationId xmlns:a16="http://schemas.microsoft.com/office/drawing/2014/main" id="{F18FC00B-0259-4671-A02B-0DA7E2DDF4CF}"/>
              </a:ext>
            </a:extLst>
          </p:cNvPr>
          <p:cNvSpPr txBox="1"/>
          <p:nvPr/>
        </p:nvSpPr>
        <p:spPr>
          <a:xfrm>
            <a:off x="1604104" y="3651203"/>
            <a:ext cx="704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y</a:t>
            </a:r>
          </a:p>
        </p:txBody>
      </p:sp>
      <p:cxnSp>
        <p:nvCxnSpPr>
          <p:cNvPr id="14" name="Rechte verbindingslijn met pijl 13">
            <a:extLst>
              <a:ext uri="{FF2B5EF4-FFF2-40B4-BE49-F238E27FC236}">
                <a16:creationId xmlns:a16="http://schemas.microsoft.com/office/drawing/2014/main" id="{C9C9295D-5F23-4C93-95E2-0311B0AD0578}"/>
              </a:ext>
            </a:extLst>
          </p:cNvPr>
          <p:cNvCxnSpPr>
            <a:cxnSpLocks/>
            <a:endCxn id="12" idx="3"/>
          </p:cNvCxnSpPr>
          <p:nvPr/>
        </p:nvCxnSpPr>
        <p:spPr>
          <a:xfrm flipV="1">
            <a:off x="1950970" y="3835869"/>
            <a:ext cx="357983" cy="226455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Tekstvak 12">
            <a:extLst>
              <a:ext uri="{FF2B5EF4-FFF2-40B4-BE49-F238E27FC236}">
                <a16:creationId xmlns:a16="http://schemas.microsoft.com/office/drawing/2014/main" id="{B182D369-AE24-4AC6-85DE-3DCE7884A8C8}"/>
              </a:ext>
            </a:extLst>
          </p:cNvPr>
          <p:cNvSpPr txBox="1"/>
          <p:nvPr/>
        </p:nvSpPr>
        <p:spPr>
          <a:xfrm>
            <a:off x="2303394" y="3560509"/>
            <a:ext cx="704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z</a:t>
            </a:r>
          </a:p>
        </p:txBody>
      </p:sp>
      <p:graphicFrame>
        <p:nvGraphicFramePr>
          <p:cNvPr id="18" name="Tijdelijke aanduiding voor inhoud 3">
            <a:extLst>
              <a:ext uri="{FF2B5EF4-FFF2-40B4-BE49-F238E27FC236}">
                <a16:creationId xmlns:a16="http://schemas.microsoft.com/office/drawing/2014/main" id="{160AFCF4-43A8-4D91-9F9C-BABECC20003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33935814"/>
              </p:ext>
            </p:extLst>
          </p:nvPr>
        </p:nvGraphicFramePr>
        <p:xfrm>
          <a:off x="4555998" y="1689028"/>
          <a:ext cx="1809114" cy="1651446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301519">
                  <a:extLst>
                    <a:ext uri="{9D8B030D-6E8A-4147-A177-3AD203B41FA5}">
                      <a16:colId xmlns:a16="http://schemas.microsoft.com/office/drawing/2014/main" val="1939784676"/>
                    </a:ext>
                  </a:extLst>
                </a:gridCol>
                <a:gridCol w="301519">
                  <a:extLst>
                    <a:ext uri="{9D8B030D-6E8A-4147-A177-3AD203B41FA5}">
                      <a16:colId xmlns:a16="http://schemas.microsoft.com/office/drawing/2014/main" val="2976150956"/>
                    </a:ext>
                  </a:extLst>
                </a:gridCol>
                <a:gridCol w="301519">
                  <a:extLst>
                    <a:ext uri="{9D8B030D-6E8A-4147-A177-3AD203B41FA5}">
                      <a16:colId xmlns:a16="http://schemas.microsoft.com/office/drawing/2014/main" val="1774576059"/>
                    </a:ext>
                  </a:extLst>
                </a:gridCol>
                <a:gridCol w="301519">
                  <a:extLst>
                    <a:ext uri="{9D8B030D-6E8A-4147-A177-3AD203B41FA5}">
                      <a16:colId xmlns:a16="http://schemas.microsoft.com/office/drawing/2014/main" val="2309179157"/>
                    </a:ext>
                  </a:extLst>
                </a:gridCol>
                <a:gridCol w="301519">
                  <a:extLst>
                    <a:ext uri="{9D8B030D-6E8A-4147-A177-3AD203B41FA5}">
                      <a16:colId xmlns:a16="http://schemas.microsoft.com/office/drawing/2014/main" val="2634826437"/>
                    </a:ext>
                  </a:extLst>
                </a:gridCol>
                <a:gridCol w="301519">
                  <a:extLst>
                    <a:ext uri="{9D8B030D-6E8A-4147-A177-3AD203B41FA5}">
                      <a16:colId xmlns:a16="http://schemas.microsoft.com/office/drawing/2014/main" val="1000636615"/>
                    </a:ext>
                  </a:extLst>
                </a:gridCol>
              </a:tblGrid>
              <a:tr h="275241"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0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0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0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900288235"/>
                  </a:ext>
                </a:extLst>
              </a:tr>
              <a:tr h="275241"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0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204087267"/>
                  </a:ext>
                </a:extLst>
              </a:tr>
              <a:tr h="275241"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0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0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004646929"/>
                  </a:ext>
                </a:extLst>
              </a:tr>
              <a:tr h="275241"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0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0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0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0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0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998802468"/>
                  </a:ext>
                </a:extLst>
              </a:tr>
              <a:tr h="275241"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0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0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0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042251742"/>
                  </a:ext>
                </a:extLst>
              </a:tr>
              <a:tr h="275241"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0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0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0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0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650837049"/>
                  </a:ext>
                </a:extLst>
              </a:tr>
            </a:tbl>
          </a:graphicData>
        </a:graphic>
      </p:graphicFrame>
      <p:pic>
        <p:nvPicPr>
          <p:cNvPr id="16" name="Afbeelding 15">
            <a:extLst>
              <a:ext uri="{FF2B5EF4-FFF2-40B4-BE49-F238E27FC236}">
                <a16:creationId xmlns:a16="http://schemas.microsoft.com/office/drawing/2014/main" id="{76CA4FD5-B9B2-4012-839F-2E2419A762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923" t="19846" r="49522" b="30159"/>
          <a:stretch/>
        </p:blipFill>
        <p:spPr>
          <a:xfrm flipH="1">
            <a:off x="1955395" y="1682992"/>
            <a:ext cx="1737332" cy="1651446"/>
          </a:xfrm>
          <a:prstGeom prst="rect">
            <a:avLst/>
          </a:prstGeom>
        </p:spPr>
      </p:pic>
      <p:cxnSp>
        <p:nvCxnSpPr>
          <p:cNvPr id="5" name="Rechte verbindingslijn met pijl 4">
            <a:extLst>
              <a:ext uri="{FF2B5EF4-FFF2-40B4-BE49-F238E27FC236}">
                <a16:creationId xmlns:a16="http://schemas.microsoft.com/office/drawing/2014/main" id="{4EE2994A-4840-47C5-AE3E-E5131649D42B}"/>
              </a:ext>
            </a:extLst>
          </p:cNvPr>
          <p:cNvCxnSpPr/>
          <p:nvPr/>
        </p:nvCxnSpPr>
        <p:spPr>
          <a:xfrm>
            <a:off x="3947322" y="2521127"/>
            <a:ext cx="45027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50" name="Picture 6" descr="Diagram&#10;&#10;Description automatically generated">
            <a:extLst>
              <a:ext uri="{FF2B5EF4-FFF2-40B4-BE49-F238E27FC236}">
                <a16:creationId xmlns:a16="http://schemas.microsoft.com/office/drawing/2014/main" id="{C9E1A0BE-E728-A930-EE96-E18D150C24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305223" y="2139619"/>
            <a:ext cx="4160299" cy="1183024"/>
          </a:xfrm>
          <a:prstGeom prst="rect">
            <a:avLst/>
          </a:prstGeom>
        </p:spPr>
      </p:pic>
      <p:cxnSp>
        <p:nvCxnSpPr>
          <p:cNvPr id="51" name="Rechte verbindingslijn met pijl 50">
            <a:extLst>
              <a:ext uri="{FF2B5EF4-FFF2-40B4-BE49-F238E27FC236}">
                <a16:creationId xmlns:a16="http://schemas.microsoft.com/office/drawing/2014/main" id="{2ED6CE0B-105D-5843-68C3-C59771091622}"/>
              </a:ext>
            </a:extLst>
          </p:cNvPr>
          <p:cNvCxnSpPr/>
          <p:nvPr/>
        </p:nvCxnSpPr>
        <p:spPr>
          <a:xfrm>
            <a:off x="7128205" y="2521932"/>
            <a:ext cx="45027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Rechte verbindingslijn met pijl 48">
            <a:extLst>
              <a:ext uri="{FF2B5EF4-FFF2-40B4-BE49-F238E27FC236}">
                <a16:creationId xmlns:a16="http://schemas.microsoft.com/office/drawing/2014/main" id="{C203069C-645B-25D9-0690-D85896FEEE10}"/>
              </a:ext>
            </a:extLst>
          </p:cNvPr>
          <p:cNvCxnSpPr>
            <a:cxnSpLocks/>
          </p:cNvCxnSpPr>
          <p:nvPr/>
        </p:nvCxnSpPr>
        <p:spPr>
          <a:xfrm>
            <a:off x="4576137" y="4070159"/>
            <a:ext cx="4191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aphicFrame>
        <p:nvGraphicFramePr>
          <p:cNvPr id="60" name="Tijdelijke aanduiding voor inhoud 3">
            <a:extLst>
              <a:ext uri="{FF2B5EF4-FFF2-40B4-BE49-F238E27FC236}">
                <a16:creationId xmlns:a16="http://schemas.microsoft.com/office/drawing/2014/main" id="{B0BB697C-5987-8E8F-64C4-7102DCB4307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5581276"/>
              </p:ext>
            </p:extLst>
          </p:nvPr>
        </p:nvGraphicFramePr>
        <p:xfrm>
          <a:off x="1956528" y="1677787"/>
          <a:ext cx="1736202" cy="1651446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289367">
                  <a:extLst>
                    <a:ext uri="{9D8B030D-6E8A-4147-A177-3AD203B41FA5}">
                      <a16:colId xmlns:a16="http://schemas.microsoft.com/office/drawing/2014/main" val="1939784676"/>
                    </a:ext>
                  </a:extLst>
                </a:gridCol>
                <a:gridCol w="289367">
                  <a:extLst>
                    <a:ext uri="{9D8B030D-6E8A-4147-A177-3AD203B41FA5}">
                      <a16:colId xmlns:a16="http://schemas.microsoft.com/office/drawing/2014/main" val="2976150956"/>
                    </a:ext>
                  </a:extLst>
                </a:gridCol>
                <a:gridCol w="289367">
                  <a:extLst>
                    <a:ext uri="{9D8B030D-6E8A-4147-A177-3AD203B41FA5}">
                      <a16:colId xmlns:a16="http://schemas.microsoft.com/office/drawing/2014/main" val="1774576059"/>
                    </a:ext>
                  </a:extLst>
                </a:gridCol>
                <a:gridCol w="289367">
                  <a:extLst>
                    <a:ext uri="{9D8B030D-6E8A-4147-A177-3AD203B41FA5}">
                      <a16:colId xmlns:a16="http://schemas.microsoft.com/office/drawing/2014/main" val="2309179157"/>
                    </a:ext>
                  </a:extLst>
                </a:gridCol>
                <a:gridCol w="289367">
                  <a:extLst>
                    <a:ext uri="{9D8B030D-6E8A-4147-A177-3AD203B41FA5}">
                      <a16:colId xmlns:a16="http://schemas.microsoft.com/office/drawing/2014/main" val="2634826437"/>
                    </a:ext>
                  </a:extLst>
                </a:gridCol>
                <a:gridCol w="289367">
                  <a:extLst>
                    <a:ext uri="{9D8B030D-6E8A-4147-A177-3AD203B41FA5}">
                      <a16:colId xmlns:a16="http://schemas.microsoft.com/office/drawing/2014/main" val="1000636615"/>
                    </a:ext>
                  </a:extLst>
                </a:gridCol>
              </a:tblGrid>
              <a:tr h="275241">
                <a:tc>
                  <a:txBody>
                    <a:bodyPr/>
                    <a:lstStyle/>
                    <a:p>
                      <a:pPr algn="ctr" fontAlgn="b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0288235"/>
                  </a:ext>
                </a:extLst>
              </a:tr>
              <a:tr h="275241">
                <a:tc>
                  <a:txBody>
                    <a:bodyPr/>
                    <a:lstStyle/>
                    <a:p>
                      <a:pPr algn="ctr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4087267"/>
                  </a:ext>
                </a:extLst>
              </a:tr>
              <a:tr h="275241">
                <a:tc>
                  <a:txBody>
                    <a:bodyPr/>
                    <a:lstStyle/>
                    <a:p>
                      <a:pPr algn="ctr" fontAlgn="b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4646929"/>
                  </a:ext>
                </a:extLst>
              </a:tr>
              <a:tr h="275241">
                <a:tc>
                  <a:txBody>
                    <a:bodyPr/>
                    <a:lstStyle/>
                    <a:p>
                      <a:pPr algn="ctr" fontAlgn="b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98802468"/>
                  </a:ext>
                </a:extLst>
              </a:tr>
              <a:tr h="275241">
                <a:tc>
                  <a:txBody>
                    <a:bodyPr/>
                    <a:lstStyle/>
                    <a:p>
                      <a:pPr algn="ctr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2251742"/>
                  </a:ext>
                </a:extLst>
              </a:tr>
              <a:tr h="275241">
                <a:tc>
                  <a:txBody>
                    <a:bodyPr/>
                    <a:lstStyle/>
                    <a:p>
                      <a:pPr algn="ctr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50837049"/>
                  </a:ext>
                </a:extLst>
              </a:tr>
            </a:tbl>
          </a:graphicData>
        </a:graphic>
      </p:graphicFrame>
      <p:cxnSp>
        <p:nvCxnSpPr>
          <p:cNvPr id="52" name="Rechte verbindingslijn met pijl 51">
            <a:extLst>
              <a:ext uri="{FF2B5EF4-FFF2-40B4-BE49-F238E27FC236}">
                <a16:creationId xmlns:a16="http://schemas.microsoft.com/office/drawing/2014/main" id="{30C3DABF-8C46-7425-0331-09262A3E6861}"/>
              </a:ext>
            </a:extLst>
          </p:cNvPr>
          <p:cNvCxnSpPr>
            <a:cxnSpLocks/>
          </p:cNvCxnSpPr>
          <p:nvPr/>
        </p:nvCxnSpPr>
        <p:spPr>
          <a:xfrm flipV="1">
            <a:off x="4576137" y="3651059"/>
            <a:ext cx="0" cy="4191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3" name="Tekstvak 52">
            <a:extLst>
              <a:ext uri="{FF2B5EF4-FFF2-40B4-BE49-F238E27FC236}">
                <a16:creationId xmlns:a16="http://schemas.microsoft.com/office/drawing/2014/main" id="{A293A6DB-0FE9-0606-C4C6-E413521D83FD}"/>
              </a:ext>
            </a:extLst>
          </p:cNvPr>
          <p:cNvSpPr txBox="1"/>
          <p:nvPr/>
        </p:nvSpPr>
        <p:spPr>
          <a:xfrm>
            <a:off x="4629476" y="4071944"/>
            <a:ext cx="1562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x</a:t>
            </a:r>
          </a:p>
        </p:txBody>
      </p:sp>
      <p:sp>
        <p:nvSpPr>
          <p:cNvPr id="54" name="Tekstvak 53">
            <a:extLst>
              <a:ext uri="{FF2B5EF4-FFF2-40B4-BE49-F238E27FC236}">
                <a16:creationId xmlns:a16="http://schemas.microsoft.com/office/drawing/2014/main" id="{936CA51B-1E7C-3375-1A38-3ADE46697A00}"/>
              </a:ext>
            </a:extLst>
          </p:cNvPr>
          <p:cNvSpPr txBox="1"/>
          <p:nvPr/>
        </p:nvSpPr>
        <p:spPr>
          <a:xfrm>
            <a:off x="4223712" y="3651058"/>
            <a:ext cx="704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y</a:t>
            </a:r>
          </a:p>
        </p:txBody>
      </p:sp>
      <p:cxnSp>
        <p:nvCxnSpPr>
          <p:cNvPr id="57" name="Rechte verbindingslijn met pijl 56">
            <a:extLst>
              <a:ext uri="{FF2B5EF4-FFF2-40B4-BE49-F238E27FC236}">
                <a16:creationId xmlns:a16="http://schemas.microsoft.com/office/drawing/2014/main" id="{0F7E20E5-EFC2-49F0-673C-435AF118D7EA}"/>
              </a:ext>
            </a:extLst>
          </p:cNvPr>
          <p:cNvCxnSpPr>
            <a:cxnSpLocks/>
            <a:endCxn id="54" idx="3"/>
          </p:cNvCxnSpPr>
          <p:nvPr/>
        </p:nvCxnSpPr>
        <p:spPr>
          <a:xfrm flipV="1">
            <a:off x="4570578" y="3835724"/>
            <a:ext cx="357983" cy="226455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8" name="Tekstvak 57">
            <a:extLst>
              <a:ext uri="{FF2B5EF4-FFF2-40B4-BE49-F238E27FC236}">
                <a16:creationId xmlns:a16="http://schemas.microsoft.com/office/drawing/2014/main" id="{C60759B5-CD62-BA54-89B3-7B2451343377}"/>
              </a:ext>
            </a:extLst>
          </p:cNvPr>
          <p:cNvSpPr txBox="1"/>
          <p:nvPr/>
        </p:nvSpPr>
        <p:spPr>
          <a:xfrm>
            <a:off x="4923002" y="3560364"/>
            <a:ext cx="704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z</a:t>
            </a:r>
          </a:p>
        </p:txBody>
      </p:sp>
      <p:sp>
        <p:nvSpPr>
          <p:cNvPr id="59" name="Google Shape;37;p3">
            <a:extLst>
              <a:ext uri="{FF2B5EF4-FFF2-40B4-BE49-F238E27FC236}">
                <a16:creationId xmlns:a16="http://schemas.microsoft.com/office/drawing/2014/main" id="{B8B8B996-F919-3D8F-E4B3-22AB4C2F1721}"/>
              </a:ext>
            </a:extLst>
          </p:cNvPr>
          <p:cNvSpPr txBox="1"/>
          <p:nvPr/>
        </p:nvSpPr>
        <p:spPr>
          <a:xfrm>
            <a:off x="-52487" y="1679394"/>
            <a:ext cx="1714524" cy="30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9210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FFFFFF"/>
                </a:solidFill>
              </a:rPr>
              <a:t>Introduction</a:t>
            </a:r>
          </a:p>
          <a:p>
            <a:pPr marL="292100" indent="-171450">
              <a:lnSpc>
                <a:spcPct val="150000"/>
              </a:lnSpc>
              <a:buClr>
                <a:srgbClr val="FFFFFF"/>
              </a:buClr>
              <a:buSzPts val="17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FFFFFF"/>
                </a:solidFill>
              </a:rPr>
              <a:t>MD system</a:t>
            </a:r>
          </a:p>
          <a:p>
            <a:pPr marL="292100" indent="-171450">
              <a:lnSpc>
                <a:spcPct val="150000"/>
              </a:lnSpc>
              <a:buClr>
                <a:srgbClr val="FFFFFF"/>
              </a:buClr>
              <a:buSzPts val="17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FFFFFF"/>
                </a:solidFill>
              </a:rPr>
              <a:t>QM model</a:t>
            </a:r>
          </a:p>
          <a:p>
            <a:pPr marL="292100" indent="-171450">
              <a:lnSpc>
                <a:spcPct val="150000"/>
              </a:lnSpc>
              <a:buClr>
                <a:srgbClr val="FFFFFF"/>
              </a:buClr>
              <a:buSzPts val="17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FFFFFF"/>
                </a:solidFill>
              </a:rPr>
              <a:t>Coupled QM-MD </a:t>
            </a:r>
          </a:p>
          <a:p>
            <a:pPr marL="292100" indent="-171450">
              <a:lnSpc>
                <a:spcPct val="150000"/>
              </a:lnSpc>
              <a:buClr>
                <a:srgbClr val="FFFFFF"/>
              </a:buClr>
              <a:buSzPts val="1700"/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rgbClr val="FFFFFF"/>
                </a:solidFill>
              </a:rPr>
              <a:t>Neural networks</a:t>
            </a:r>
          </a:p>
          <a:p>
            <a:pPr marL="29210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FFFFFF"/>
                </a:solidFill>
              </a:rPr>
              <a:t>Summary</a:t>
            </a:r>
          </a:p>
          <a:p>
            <a:pPr marL="45720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Char char="●"/>
            </a:pPr>
            <a:endParaRPr sz="12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3019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53" grpId="0"/>
      <p:bldP spid="54" grpId="0"/>
      <p:bldP spid="5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9298253-1B93-F522-C2FC-01D8D70C8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NN results: charge distribution</a:t>
            </a:r>
          </a:p>
        </p:txBody>
      </p:sp>
      <p:pic>
        <p:nvPicPr>
          <p:cNvPr id="4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8E2389C7-6FBB-75D8-AF85-FA1E3BF25D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1895" y="1640361"/>
            <a:ext cx="3139889" cy="2354917"/>
          </a:xfrm>
          <a:prstGeom prst="rect">
            <a:avLst/>
          </a:prstGeom>
        </p:spPr>
      </p:pic>
      <p:pic>
        <p:nvPicPr>
          <p:cNvPr id="5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E35A19A1-A3D7-C1AF-4738-2AC2D93CA0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0573" y="1651819"/>
            <a:ext cx="3139889" cy="2354917"/>
          </a:xfrm>
          <a:prstGeom prst="rect">
            <a:avLst/>
          </a:prstGeom>
        </p:spPr>
      </p:pic>
      <p:sp>
        <p:nvSpPr>
          <p:cNvPr id="6" name="Google Shape;37;p3">
            <a:extLst>
              <a:ext uri="{FF2B5EF4-FFF2-40B4-BE49-F238E27FC236}">
                <a16:creationId xmlns:a16="http://schemas.microsoft.com/office/drawing/2014/main" id="{58BB2994-D7E2-86A7-883D-E7F0E6A61F0C}"/>
              </a:ext>
            </a:extLst>
          </p:cNvPr>
          <p:cNvSpPr txBox="1"/>
          <p:nvPr/>
        </p:nvSpPr>
        <p:spPr>
          <a:xfrm>
            <a:off x="-52487" y="1679394"/>
            <a:ext cx="1714524" cy="30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9210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FFFFFF"/>
                </a:solidFill>
              </a:rPr>
              <a:t>Introduction</a:t>
            </a:r>
          </a:p>
          <a:p>
            <a:pPr marL="292100" indent="-171450">
              <a:lnSpc>
                <a:spcPct val="150000"/>
              </a:lnSpc>
              <a:buClr>
                <a:srgbClr val="FFFFFF"/>
              </a:buClr>
              <a:buSzPts val="17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FFFFFF"/>
                </a:solidFill>
              </a:rPr>
              <a:t>MD system</a:t>
            </a:r>
          </a:p>
          <a:p>
            <a:pPr marL="292100" indent="-171450">
              <a:lnSpc>
                <a:spcPct val="150000"/>
              </a:lnSpc>
              <a:buClr>
                <a:srgbClr val="FFFFFF"/>
              </a:buClr>
              <a:buSzPts val="17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FFFFFF"/>
                </a:solidFill>
              </a:rPr>
              <a:t>QM model</a:t>
            </a:r>
          </a:p>
          <a:p>
            <a:pPr marL="292100" indent="-171450">
              <a:lnSpc>
                <a:spcPct val="150000"/>
              </a:lnSpc>
              <a:buClr>
                <a:srgbClr val="FFFFFF"/>
              </a:buClr>
              <a:buSzPts val="17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FFFFFF"/>
                </a:solidFill>
              </a:rPr>
              <a:t>Coupled QM-MD </a:t>
            </a:r>
          </a:p>
          <a:p>
            <a:pPr marL="292100" indent="-171450">
              <a:lnSpc>
                <a:spcPct val="150000"/>
              </a:lnSpc>
              <a:buClr>
                <a:srgbClr val="FFFFFF"/>
              </a:buClr>
              <a:buSzPts val="1700"/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rgbClr val="FFFFFF"/>
                </a:solidFill>
              </a:rPr>
              <a:t>Neural networks</a:t>
            </a:r>
          </a:p>
          <a:p>
            <a:pPr marL="29210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FFFFFF"/>
                </a:solidFill>
              </a:rPr>
              <a:t>Summary</a:t>
            </a:r>
          </a:p>
          <a:p>
            <a:pPr marL="45720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Char char="●"/>
            </a:pPr>
            <a:endParaRPr sz="1200" dirty="0">
              <a:solidFill>
                <a:srgbClr val="FFFFFF"/>
              </a:solidFill>
            </a:endParaRP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50823503-50C9-D938-53EC-C7737C5DDAB4}"/>
              </a:ext>
            </a:extLst>
          </p:cNvPr>
          <p:cNvSpPr txBox="1"/>
          <p:nvPr/>
        </p:nvSpPr>
        <p:spPr>
          <a:xfrm>
            <a:off x="2560320" y="1486472"/>
            <a:ext cx="36880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i="1" dirty="0"/>
              <a:t>Fully connected network</a:t>
            </a:r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BFA906D6-D9CB-C7F8-6808-9B6422E876CE}"/>
              </a:ext>
            </a:extLst>
          </p:cNvPr>
          <p:cNvSpPr txBox="1"/>
          <p:nvPr/>
        </p:nvSpPr>
        <p:spPr>
          <a:xfrm>
            <a:off x="6108192" y="1484983"/>
            <a:ext cx="36880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i="1" dirty="0"/>
              <a:t>Convolutional network</a:t>
            </a:r>
          </a:p>
        </p:txBody>
      </p:sp>
    </p:spTree>
    <p:extLst>
      <p:ext uri="{BB962C8B-B14F-4D97-AF65-F5344CB8AC3E}">
        <p14:creationId xmlns:p14="http://schemas.microsoft.com/office/powerpoint/2010/main" val="1818053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202DC89-EA89-F917-F5E6-5A1C2ECEA7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NN-MD results: video</a:t>
            </a:r>
          </a:p>
        </p:txBody>
      </p:sp>
      <p:pic>
        <p:nvPicPr>
          <p:cNvPr id="4" name="bandicam 2022-06-19 11-19-02-473">
            <a:hlinkClick r:id="" action="ppaction://media"/>
            <a:extLst>
              <a:ext uri="{FF2B5EF4-FFF2-40B4-BE49-F238E27FC236}">
                <a16:creationId xmlns:a16="http://schemas.microsoft.com/office/drawing/2014/main" id="{94C478E5-0977-F99A-AF6F-45FF6830471C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3024"/>
                </p14:media>
              </p:ext>
            </p:extLst>
          </p:nvPr>
        </p:nvPicPr>
        <p:blipFill rotWithShape="1">
          <a:blip r:embed="rId4"/>
          <a:srcRect t="6706"/>
          <a:stretch>
            <a:fillRect/>
          </a:stretch>
        </p:blipFill>
        <p:spPr>
          <a:xfrm>
            <a:off x="3598284" y="1234534"/>
            <a:ext cx="3488315" cy="3638802"/>
          </a:xfrm>
        </p:spPr>
      </p:pic>
      <p:sp>
        <p:nvSpPr>
          <p:cNvPr id="5" name="Ovaal 4">
            <a:extLst>
              <a:ext uri="{FF2B5EF4-FFF2-40B4-BE49-F238E27FC236}">
                <a16:creationId xmlns:a16="http://schemas.microsoft.com/office/drawing/2014/main" id="{42C51ACD-0E3B-6A64-1E23-29969128D716}"/>
              </a:ext>
            </a:extLst>
          </p:cNvPr>
          <p:cNvSpPr/>
          <p:nvPr/>
        </p:nvSpPr>
        <p:spPr>
          <a:xfrm>
            <a:off x="4745993" y="2263180"/>
            <a:ext cx="524435" cy="524435"/>
          </a:xfrm>
          <a:prstGeom prst="ellipse">
            <a:avLst/>
          </a:prstGeom>
          <a:noFill/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9" name="Rechte verbindingslijn met pijl 8">
            <a:extLst>
              <a:ext uri="{FF2B5EF4-FFF2-40B4-BE49-F238E27FC236}">
                <a16:creationId xmlns:a16="http://schemas.microsoft.com/office/drawing/2014/main" id="{29B147CE-BE6A-5811-1F54-7FCFCFBBD8AE}"/>
              </a:ext>
            </a:extLst>
          </p:cNvPr>
          <p:cNvCxnSpPr/>
          <p:nvPr/>
        </p:nvCxnSpPr>
        <p:spPr>
          <a:xfrm>
            <a:off x="4625787" y="900953"/>
            <a:ext cx="0" cy="416859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Rechte verbindingslijn met pijl 9">
            <a:extLst>
              <a:ext uri="{FF2B5EF4-FFF2-40B4-BE49-F238E27FC236}">
                <a16:creationId xmlns:a16="http://schemas.microsoft.com/office/drawing/2014/main" id="{2AF6F3D4-C138-358C-71FA-6B123471AE8D}"/>
              </a:ext>
            </a:extLst>
          </p:cNvPr>
          <p:cNvCxnSpPr>
            <a:cxnSpLocks/>
          </p:cNvCxnSpPr>
          <p:nvPr/>
        </p:nvCxnSpPr>
        <p:spPr>
          <a:xfrm flipV="1">
            <a:off x="4625786" y="4677132"/>
            <a:ext cx="0" cy="411358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Google Shape;37;p3">
            <a:extLst>
              <a:ext uri="{FF2B5EF4-FFF2-40B4-BE49-F238E27FC236}">
                <a16:creationId xmlns:a16="http://schemas.microsoft.com/office/drawing/2014/main" id="{8A1AAA6B-8D4C-C254-C00D-3EFDC948EC0A}"/>
              </a:ext>
            </a:extLst>
          </p:cNvPr>
          <p:cNvSpPr txBox="1"/>
          <p:nvPr/>
        </p:nvSpPr>
        <p:spPr>
          <a:xfrm>
            <a:off x="-52487" y="1679394"/>
            <a:ext cx="1714524" cy="30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9210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FFFFFF"/>
                </a:solidFill>
              </a:rPr>
              <a:t>Introduction</a:t>
            </a:r>
          </a:p>
          <a:p>
            <a:pPr marL="292100" indent="-171450">
              <a:lnSpc>
                <a:spcPct val="150000"/>
              </a:lnSpc>
              <a:buClr>
                <a:srgbClr val="FFFFFF"/>
              </a:buClr>
              <a:buSzPts val="17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FFFFFF"/>
                </a:solidFill>
              </a:rPr>
              <a:t>MD system</a:t>
            </a:r>
          </a:p>
          <a:p>
            <a:pPr marL="292100" indent="-171450">
              <a:lnSpc>
                <a:spcPct val="150000"/>
              </a:lnSpc>
              <a:buClr>
                <a:srgbClr val="FFFFFF"/>
              </a:buClr>
              <a:buSzPts val="17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FFFFFF"/>
                </a:solidFill>
              </a:rPr>
              <a:t>QM model</a:t>
            </a:r>
          </a:p>
          <a:p>
            <a:pPr marL="292100" indent="-171450">
              <a:lnSpc>
                <a:spcPct val="150000"/>
              </a:lnSpc>
              <a:buClr>
                <a:srgbClr val="FFFFFF"/>
              </a:buClr>
              <a:buSzPts val="17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FFFFFF"/>
                </a:solidFill>
              </a:rPr>
              <a:t>Coupled QM-MD </a:t>
            </a:r>
          </a:p>
          <a:p>
            <a:pPr marL="292100" indent="-171450">
              <a:lnSpc>
                <a:spcPct val="150000"/>
              </a:lnSpc>
              <a:buClr>
                <a:srgbClr val="FFFFFF"/>
              </a:buClr>
              <a:buSzPts val="1700"/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rgbClr val="FFFFFF"/>
                </a:solidFill>
              </a:rPr>
              <a:t>Neural networks</a:t>
            </a:r>
          </a:p>
          <a:p>
            <a:pPr marL="29210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FFFFFF"/>
                </a:solidFill>
              </a:rPr>
              <a:t>Summary</a:t>
            </a:r>
          </a:p>
          <a:p>
            <a:pPr marL="45720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Char char="●"/>
            </a:pPr>
            <a:endParaRPr sz="12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9455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8" dur="407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29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30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1" fill="hold">
                      <p:stCondLst>
                        <p:cond delay="0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4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614C86E-750C-1EA1-09E4-F1330908BA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sz="2800" dirty="0"/>
              <a:t>Introduction: electrode-electrolyte interface</a:t>
            </a:r>
          </a:p>
        </p:txBody>
      </p:sp>
      <p:sp>
        <p:nvSpPr>
          <p:cNvPr id="4" name="Tijdelijke aanduiding voor inhoud 6">
            <a:extLst>
              <a:ext uri="{FF2B5EF4-FFF2-40B4-BE49-F238E27FC236}">
                <a16:creationId xmlns:a16="http://schemas.microsoft.com/office/drawing/2014/main" id="{D6A0D55C-E8FE-7E25-8997-4E27B45017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3106" y="1200150"/>
            <a:ext cx="7106464" cy="3486122"/>
          </a:xfrm>
        </p:spPr>
        <p:txBody>
          <a:bodyPr>
            <a:normAutofit/>
          </a:bodyPr>
          <a:lstStyle/>
          <a:p>
            <a:r>
              <a:rPr lang="en-GB" sz="1500" b="1" dirty="0"/>
              <a:t>Goal</a:t>
            </a:r>
            <a:r>
              <a:rPr lang="en-GB" sz="1500" dirty="0"/>
              <a:t>: to accurately model an electrode-electrolyte interface</a:t>
            </a:r>
          </a:p>
          <a:p>
            <a:endParaRPr lang="en-GB" sz="1500" dirty="0"/>
          </a:p>
          <a:p>
            <a:r>
              <a:rPr lang="en-GB" sz="1500" dirty="0"/>
              <a:t>Main electrochemical reactions occur at electrode-electrolyte interface</a:t>
            </a:r>
          </a:p>
          <a:p>
            <a:pPr lvl="1"/>
            <a:r>
              <a:rPr lang="en-GB" sz="1300" dirty="0"/>
              <a:t>In, e.g., batteries, supercapacitors and fuel cells</a:t>
            </a:r>
          </a:p>
          <a:p>
            <a:endParaRPr lang="en-GB" sz="1500" dirty="0"/>
          </a:p>
          <a:p>
            <a:r>
              <a:rPr lang="en-GB" sz="1500" dirty="0"/>
              <a:t>Interface depends on many factors, for example:</a:t>
            </a:r>
          </a:p>
          <a:p>
            <a:pPr lvl="1"/>
            <a:r>
              <a:rPr lang="en-GB" sz="1300" dirty="0"/>
              <a:t>Ions present in electrolyte</a:t>
            </a:r>
          </a:p>
          <a:p>
            <a:pPr lvl="1"/>
            <a:r>
              <a:rPr lang="en-GB" sz="1300" dirty="0"/>
              <a:t>Shape of electrode</a:t>
            </a:r>
          </a:p>
          <a:p>
            <a:pPr lvl="1"/>
            <a:r>
              <a:rPr lang="en-GB" sz="1300" dirty="0"/>
              <a:t>Electrostatic induction</a:t>
            </a:r>
          </a:p>
          <a:p>
            <a:endParaRPr lang="en-GB" sz="1500" dirty="0"/>
          </a:p>
          <a:p>
            <a:endParaRPr lang="en-GB" sz="1500" dirty="0"/>
          </a:p>
          <a:p>
            <a:endParaRPr lang="en-GB" sz="1600" dirty="0"/>
          </a:p>
          <a:p>
            <a:endParaRPr lang="en-GB" sz="1500" dirty="0"/>
          </a:p>
          <a:p>
            <a:endParaRPr lang="en-GB" sz="1500" dirty="0"/>
          </a:p>
          <a:p>
            <a:endParaRPr lang="en-GB" sz="1500" dirty="0"/>
          </a:p>
          <a:p>
            <a:endParaRPr lang="en-GB" sz="1500" dirty="0"/>
          </a:p>
          <a:p>
            <a:pPr marL="0" indent="0">
              <a:buNone/>
            </a:pPr>
            <a:endParaRPr lang="en-GB" sz="1500" dirty="0"/>
          </a:p>
          <a:p>
            <a:endParaRPr lang="en-GB" sz="1600" dirty="0"/>
          </a:p>
          <a:p>
            <a:endParaRPr lang="en-GB" sz="1600" dirty="0"/>
          </a:p>
          <a:p>
            <a:endParaRPr lang="en-GB" sz="1600" dirty="0"/>
          </a:p>
          <a:p>
            <a:pPr marL="457200" lvl="1" indent="0">
              <a:buNone/>
            </a:pPr>
            <a:endParaRPr lang="en-GB" sz="1300" dirty="0"/>
          </a:p>
          <a:p>
            <a:pPr marL="457200" lvl="1" indent="0">
              <a:buNone/>
            </a:pPr>
            <a:endParaRPr lang="en-GB" sz="1100" dirty="0"/>
          </a:p>
          <a:p>
            <a:endParaRPr lang="en-GB" sz="1600" dirty="0"/>
          </a:p>
          <a:p>
            <a:endParaRPr lang="en-GB" sz="1600" dirty="0"/>
          </a:p>
          <a:p>
            <a:endParaRPr lang="en-GB" sz="1600" dirty="0"/>
          </a:p>
          <a:p>
            <a:endParaRPr lang="en-GB" sz="1600" dirty="0"/>
          </a:p>
          <a:p>
            <a:endParaRPr lang="en-GB" sz="1600" dirty="0"/>
          </a:p>
          <a:p>
            <a:endParaRPr lang="en-GB" sz="1600" dirty="0"/>
          </a:p>
          <a:p>
            <a:endParaRPr lang="en-GB" sz="1600" dirty="0"/>
          </a:p>
        </p:txBody>
      </p:sp>
      <p:pic>
        <p:nvPicPr>
          <p:cNvPr id="11" name="Afbeelding 10">
            <a:extLst>
              <a:ext uri="{FF2B5EF4-FFF2-40B4-BE49-F238E27FC236}">
                <a16:creationId xmlns:a16="http://schemas.microsoft.com/office/drawing/2014/main" id="{A82B8D86-8A78-FB7F-0AF4-ED70CC1A19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07"/>
          <a:stretch/>
        </p:blipFill>
        <p:spPr>
          <a:xfrm>
            <a:off x="5935981" y="2984666"/>
            <a:ext cx="2285890" cy="1701606"/>
          </a:xfrm>
          <a:prstGeom prst="roundRect">
            <a:avLst>
              <a:gd name="adj" fmla="val 7522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790799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006012-23F6-0EA1-D5E8-722E69D34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NN-MD results: density profiles</a:t>
            </a: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A1ED1E34-3297-54D4-59F4-F7D1AB1B5833}"/>
              </a:ext>
            </a:extLst>
          </p:cNvPr>
          <p:cNvSpPr txBox="1"/>
          <p:nvPr/>
        </p:nvSpPr>
        <p:spPr>
          <a:xfrm>
            <a:off x="6628533" y="1701836"/>
            <a:ext cx="8515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i="1" dirty="0"/>
              <a:t>Chloride</a:t>
            </a:r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5CFBB215-DECD-02A2-2726-D572930294B8}"/>
              </a:ext>
            </a:extLst>
          </p:cNvPr>
          <p:cNvSpPr txBox="1"/>
          <p:nvPr/>
        </p:nvSpPr>
        <p:spPr>
          <a:xfrm>
            <a:off x="3217039" y="1701836"/>
            <a:ext cx="10214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i="1" dirty="0"/>
              <a:t>Potassium</a:t>
            </a:r>
          </a:p>
        </p:txBody>
      </p:sp>
      <p:pic>
        <p:nvPicPr>
          <p:cNvPr id="12" name="Afbeelding 11">
            <a:extLst>
              <a:ext uri="{FF2B5EF4-FFF2-40B4-BE49-F238E27FC236}">
                <a16:creationId xmlns:a16="http://schemas.microsoft.com/office/drawing/2014/main" id="{989E94CC-FC01-E288-26CD-9694FCFBFC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9646" y="1969270"/>
            <a:ext cx="3242987" cy="2432240"/>
          </a:xfrm>
          <a:prstGeom prst="rect">
            <a:avLst/>
          </a:prstGeom>
        </p:spPr>
      </p:pic>
      <p:pic>
        <p:nvPicPr>
          <p:cNvPr id="14" name="Afbeelding 13">
            <a:extLst>
              <a:ext uri="{FF2B5EF4-FFF2-40B4-BE49-F238E27FC236}">
                <a16:creationId xmlns:a16="http://schemas.microsoft.com/office/drawing/2014/main" id="{8E72E74C-1968-7808-F4CC-87F5E08CFC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2796" y="1969270"/>
            <a:ext cx="3242987" cy="2432240"/>
          </a:xfrm>
          <a:prstGeom prst="rect">
            <a:avLst/>
          </a:prstGeom>
        </p:spPr>
      </p:pic>
      <p:sp>
        <p:nvSpPr>
          <p:cNvPr id="15" name="Google Shape;37;p3">
            <a:extLst>
              <a:ext uri="{FF2B5EF4-FFF2-40B4-BE49-F238E27FC236}">
                <a16:creationId xmlns:a16="http://schemas.microsoft.com/office/drawing/2014/main" id="{041146C5-6743-672C-C79B-DE4F8C0CE452}"/>
              </a:ext>
            </a:extLst>
          </p:cNvPr>
          <p:cNvSpPr txBox="1"/>
          <p:nvPr/>
        </p:nvSpPr>
        <p:spPr>
          <a:xfrm>
            <a:off x="-52487" y="1679394"/>
            <a:ext cx="1714524" cy="30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9210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FFFFFF"/>
                </a:solidFill>
              </a:rPr>
              <a:t>Introduction</a:t>
            </a:r>
          </a:p>
          <a:p>
            <a:pPr marL="292100" indent="-171450">
              <a:lnSpc>
                <a:spcPct val="150000"/>
              </a:lnSpc>
              <a:buClr>
                <a:srgbClr val="FFFFFF"/>
              </a:buClr>
              <a:buSzPts val="17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FFFFFF"/>
                </a:solidFill>
              </a:rPr>
              <a:t>MD system</a:t>
            </a:r>
          </a:p>
          <a:p>
            <a:pPr marL="292100" indent="-171450">
              <a:lnSpc>
                <a:spcPct val="150000"/>
              </a:lnSpc>
              <a:buClr>
                <a:srgbClr val="FFFFFF"/>
              </a:buClr>
              <a:buSzPts val="17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FFFFFF"/>
                </a:solidFill>
              </a:rPr>
              <a:t>QM model</a:t>
            </a:r>
          </a:p>
          <a:p>
            <a:pPr marL="292100" indent="-171450">
              <a:lnSpc>
                <a:spcPct val="150000"/>
              </a:lnSpc>
              <a:buClr>
                <a:srgbClr val="FFFFFF"/>
              </a:buClr>
              <a:buSzPts val="17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FFFFFF"/>
                </a:solidFill>
              </a:rPr>
              <a:t>Coupled QM-MD </a:t>
            </a:r>
          </a:p>
          <a:p>
            <a:pPr marL="292100" indent="-171450">
              <a:lnSpc>
                <a:spcPct val="150000"/>
              </a:lnSpc>
              <a:buClr>
                <a:srgbClr val="FFFFFF"/>
              </a:buClr>
              <a:buSzPts val="1700"/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rgbClr val="FFFFFF"/>
                </a:solidFill>
              </a:rPr>
              <a:t>Neural networks</a:t>
            </a:r>
          </a:p>
          <a:p>
            <a:pPr marL="29210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FFFFFF"/>
                </a:solidFill>
              </a:rPr>
              <a:t>Summary</a:t>
            </a:r>
          </a:p>
          <a:p>
            <a:pPr marL="45720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Char char="●"/>
            </a:pPr>
            <a:endParaRPr sz="12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41027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9A9089-BE5C-75EA-B48F-552F04CAC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200" dirty="0"/>
              <a:t>Conclusion and recommendations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B26335F-7D6D-564D-5935-D256A9A583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/>
            <a:r>
              <a:rPr lang="en-US" sz="1500" dirty="0"/>
              <a:t>Evidence indicates that neural networks can replicate DFTB </a:t>
            </a:r>
            <a:r>
              <a:rPr lang="en-GB" sz="1500" dirty="0"/>
              <a:t>predictions, even </a:t>
            </a:r>
            <a:r>
              <a:rPr lang="en-US" sz="1500" dirty="0"/>
              <a:t>for periodic and metallic surfaces</a:t>
            </a:r>
          </a:p>
          <a:p>
            <a:pPr algn="l"/>
            <a:endParaRPr lang="en-GB" sz="1500" dirty="0"/>
          </a:p>
          <a:p>
            <a:r>
              <a:rPr lang="en-GB" sz="1500" dirty="0"/>
              <a:t>How to improve upon this result?</a:t>
            </a:r>
          </a:p>
          <a:p>
            <a:pPr lvl="1"/>
            <a:r>
              <a:rPr lang="en-GB" sz="1300" dirty="0"/>
              <a:t>Add water to input</a:t>
            </a:r>
          </a:p>
          <a:p>
            <a:pPr lvl="1"/>
            <a:r>
              <a:rPr lang="en-GB" sz="1300" dirty="0"/>
              <a:t>Apply a coordinate convolution at input</a:t>
            </a:r>
          </a:p>
          <a:p>
            <a:pPr lvl="1"/>
            <a:r>
              <a:rPr lang="en-GB" sz="1300" dirty="0"/>
              <a:t>Expand architecture, move to transformers</a:t>
            </a:r>
          </a:p>
          <a:p>
            <a:pPr lvl="1"/>
            <a:r>
              <a:rPr lang="en-GB" sz="1300" dirty="0"/>
              <a:t>Obtain more and more suitable data</a:t>
            </a:r>
          </a:p>
          <a:p>
            <a:pPr lvl="1"/>
            <a:r>
              <a:rPr lang="en-GB" sz="1300" dirty="0"/>
              <a:t>Tune the delicate training procedure</a:t>
            </a:r>
          </a:p>
          <a:p>
            <a:endParaRPr lang="en-GB" sz="1500" dirty="0"/>
          </a:p>
          <a:p>
            <a:r>
              <a:rPr lang="en-GB" sz="1500" dirty="0"/>
              <a:t>Alternative approaches:</a:t>
            </a:r>
          </a:p>
          <a:p>
            <a:pPr lvl="1"/>
            <a:r>
              <a:rPr lang="en-GB" sz="1300" dirty="0"/>
              <a:t>Accelerated DFTB/MD scheme</a:t>
            </a:r>
          </a:p>
          <a:p>
            <a:pPr lvl="1"/>
            <a:r>
              <a:rPr lang="en-GB" sz="1300" dirty="0"/>
              <a:t>Non-periodic convolutional scheme for electrodes of arbitrary size</a:t>
            </a:r>
          </a:p>
        </p:txBody>
      </p:sp>
      <p:sp>
        <p:nvSpPr>
          <p:cNvPr id="4" name="Google Shape;37;p3">
            <a:extLst>
              <a:ext uri="{FF2B5EF4-FFF2-40B4-BE49-F238E27FC236}">
                <a16:creationId xmlns:a16="http://schemas.microsoft.com/office/drawing/2014/main" id="{42A99A8F-A229-FE17-7D72-C78A28B9153E}"/>
              </a:ext>
            </a:extLst>
          </p:cNvPr>
          <p:cNvSpPr txBox="1"/>
          <p:nvPr/>
        </p:nvSpPr>
        <p:spPr>
          <a:xfrm>
            <a:off x="-52487" y="1679394"/>
            <a:ext cx="1714524" cy="30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9210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FFFFFF"/>
                </a:solidFill>
              </a:rPr>
              <a:t>Introduction</a:t>
            </a:r>
          </a:p>
          <a:p>
            <a:pPr marL="292100" indent="-171450">
              <a:lnSpc>
                <a:spcPct val="150000"/>
              </a:lnSpc>
              <a:buClr>
                <a:srgbClr val="FFFFFF"/>
              </a:buClr>
              <a:buSzPts val="17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FFFFFF"/>
                </a:solidFill>
              </a:rPr>
              <a:t>MD system</a:t>
            </a:r>
          </a:p>
          <a:p>
            <a:pPr marL="292100" indent="-171450">
              <a:lnSpc>
                <a:spcPct val="150000"/>
              </a:lnSpc>
              <a:buClr>
                <a:srgbClr val="FFFFFF"/>
              </a:buClr>
              <a:buSzPts val="17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FFFFFF"/>
                </a:solidFill>
              </a:rPr>
              <a:t>QM model</a:t>
            </a:r>
          </a:p>
          <a:p>
            <a:pPr marL="292100" indent="-171450">
              <a:lnSpc>
                <a:spcPct val="150000"/>
              </a:lnSpc>
              <a:buClr>
                <a:srgbClr val="FFFFFF"/>
              </a:buClr>
              <a:buSzPts val="17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FFFFFF"/>
                </a:solidFill>
              </a:rPr>
              <a:t>Coupled QM-MD </a:t>
            </a:r>
          </a:p>
          <a:p>
            <a:pPr marL="292100" indent="-171450">
              <a:lnSpc>
                <a:spcPct val="150000"/>
              </a:lnSpc>
              <a:buClr>
                <a:srgbClr val="FFFFFF"/>
              </a:buClr>
              <a:buSzPts val="1700"/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rgbClr val="FFFFFF"/>
                </a:solidFill>
              </a:rPr>
              <a:t>Neural networks</a:t>
            </a:r>
          </a:p>
          <a:p>
            <a:pPr marL="29210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FFFFFF"/>
                </a:solidFill>
              </a:rPr>
              <a:t>Summary</a:t>
            </a:r>
          </a:p>
          <a:p>
            <a:pPr marL="45720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Char char="●"/>
            </a:pPr>
            <a:endParaRPr sz="12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35801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8335556-0453-4F6D-B58D-50B482DCF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Summary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6BED493-16B1-4FCB-A223-581444F106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3106" y="1200150"/>
            <a:ext cx="7167534" cy="3486122"/>
          </a:xfrm>
        </p:spPr>
        <p:txBody>
          <a:bodyPr>
            <a:normAutofit/>
          </a:bodyPr>
          <a:lstStyle/>
          <a:p>
            <a:r>
              <a:rPr lang="en-GB" sz="1500" dirty="0"/>
              <a:t>Problem: Classical MD does not account for induced charges</a:t>
            </a:r>
          </a:p>
          <a:p>
            <a:endParaRPr lang="en-GB" sz="1500" dirty="0"/>
          </a:p>
          <a:p>
            <a:r>
              <a:rPr lang="en-GB" sz="1500" dirty="0"/>
              <a:t>Solution: QM-MD loop</a:t>
            </a:r>
          </a:p>
          <a:p>
            <a:pPr lvl="1"/>
            <a:r>
              <a:rPr lang="en-GB" sz="1300" dirty="0"/>
              <a:t>Established proof of concept for metallic electrode-electrolyte interfaces</a:t>
            </a:r>
          </a:p>
          <a:p>
            <a:pPr lvl="1"/>
            <a:r>
              <a:rPr lang="en-GB" sz="1300" dirty="0"/>
              <a:t>Showed that polarisation effects are essential for obtaining accurate description</a:t>
            </a:r>
          </a:p>
          <a:p>
            <a:pPr marL="0" indent="0">
              <a:buNone/>
            </a:pPr>
            <a:endParaRPr lang="en-GB" sz="1400" dirty="0"/>
          </a:p>
          <a:p>
            <a:r>
              <a:rPr lang="en-GB" sz="1500" dirty="0"/>
              <a:t>New problem: QM slow</a:t>
            </a:r>
          </a:p>
          <a:p>
            <a:endParaRPr lang="en-GB" sz="1500" dirty="0"/>
          </a:p>
          <a:p>
            <a:r>
              <a:rPr lang="en-GB" sz="1500" dirty="0"/>
              <a:t>Solution: Try to replace QM by a neural network</a:t>
            </a:r>
          </a:p>
          <a:p>
            <a:pPr lvl="1"/>
            <a:r>
              <a:rPr lang="en-GB" sz="1300" dirty="0"/>
              <a:t>Provided evidence that indicates that it is possible use neural networks for charge induction predictions periodic metallic surfaces</a:t>
            </a:r>
          </a:p>
        </p:txBody>
      </p:sp>
      <p:sp>
        <p:nvSpPr>
          <p:cNvPr id="5" name="Google Shape;37;p3">
            <a:extLst>
              <a:ext uri="{FF2B5EF4-FFF2-40B4-BE49-F238E27FC236}">
                <a16:creationId xmlns:a16="http://schemas.microsoft.com/office/drawing/2014/main" id="{E3214D2E-EABB-01CA-522C-74BDA567128B}"/>
              </a:ext>
            </a:extLst>
          </p:cNvPr>
          <p:cNvSpPr txBox="1"/>
          <p:nvPr/>
        </p:nvSpPr>
        <p:spPr>
          <a:xfrm>
            <a:off x="-52487" y="1679394"/>
            <a:ext cx="1714524" cy="30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9210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FFFFFF"/>
                </a:solidFill>
              </a:rPr>
              <a:t>Introduction</a:t>
            </a:r>
          </a:p>
          <a:p>
            <a:pPr marL="292100" indent="-171450">
              <a:lnSpc>
                <a:spcPct val="150000"/>
              </a:lnSpc>
              <a:buClr>
                <a:srgbClr val="FFFFFF"/>
              </a:buClr>
              <a:buSzPts val="17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FFFFFF"/>
                </a:solidFill>
              </a:rPr>
              <a:t>MD system</a:t>
            </a:r>
          </a:p>
          <a:p>
            <a:pPr marL="292100" indent="-171450">
              <a:lnSpc>
                <a:spcPct val="150000"/>
              </a:lnSpc>
              <a:buClr>
                <a:srgbClr val="FFFFFF"/>
              </a:buClr>
              <a:buSzPts val="17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FFFFFF"/>
                </a:solidFill>
              </a:rPr>
              <a:t>QM model</a:t>
            </a:r>
          </a:p>
          <a:p>
            <a:pPr marL="292100" indent="-171450">
              <a:lnSpc>
                <a:spcPct val="150000"/>
              </a:lnSpc>
              <a:buClr>
                <a:srgbClr val="FFFFFF"/>
              </a:buClr>
              <a:buSzPts val="17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FFFFFF"/>
                </a:solidFill>
              </a:rPr>
              <a:t>Coupled QM-MD </a:t>
            </a:r>
          </a:p>
          <a:p>
            <a:pPr marL="292100" indent="-171450">
              <a:lnSpc>
                <a:spcPct val="150000"/>
              </a:lnSpc>
              <a:buClr>
                <a:srgbClr val="FFFFFF"/>
              </a:buClr>
              <a:buSzPts val="17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FFFFFF"/>
                </a:solidFill>
              </a:rPr>
              <a:t>Neural networks</a:t>
            </a:r>
          </a:p>
          <a:p>
            <a:pPr marL="29210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rgbClr val="FFFFFF"/>
                </a:solidFill>
              </a:rPr>
              <a:t>Summary</a:t>
            </a:r>
          </a:p>
          <a:p>
            <a:pPr marL="45720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Char char="●"/>
            </a:pPr>
            <a:endParaRPr sz="12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90820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63A021-0A93-4DF5-8DD2-595E1ECAA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3106" y="2018882"/>
            <a:ext cx="7106464" cy="857250"/>
          </a:xfrm>
        </p:spPr>
        <p:txBody>
          <a:bodyPr/>
          <a:lstStyle/>
          <a:p>
            <a:r>
              <a:rPr lang="nl-NL" dirty="0"/>
              <a:t>Questions?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516407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97C852-1F61-810A-C0BC-7AE5AB6A2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MD system: </a:t>
            </a:r>
            <a:r>
              <a:rPr lang="en-GB" sz="3600" dirty="0"/>
              <a:t>CO</a:t>
            </a:r>
            <a:r>
              <a:rPr lang="en-GB" sz="3600" baseline="-25000" dirty="0"/>
              <a:t>2</a:t>
            </a:r>
            <a:r>
              <a:rPr lang="en-GB" sz="3600" dirty="0"/>
              <a:t> reduction</a:t>
            </a:r>
            <a:endParaRPr lang="en-GB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7784E19-2E12-3595-778A-F92DE07929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1500" dirty="0"/>
              <a:t>Carbon dioxide (CO</a:t>
            </a:r>
            <a:r>
              <a:rPr lang="en-GB" sz="1500" baseline="-25000" dirty="0"/>
              <a:t>2</a:t>
            </a:r>
            <a:r>
              <a:rPr lang="en-GB" sz="1500" dirty="0"/>
              <a:t>) reduction:</a:t>
            </a:r>
          </a:p>
          <a:p>
            <a:pPr lvl="1"/>
            <a:r>
              <a:rPr lang="en-GB" sz="1300" dirty="0"/>
              <a:t>Convert CO</a:t>
            </a:r>
            <a:r>
              <a:rPr lang="en-GB" sz="1300" baseline="-25000" dirty="0"/>
              <a:t>2</a:t>
            </a:r>
            <a:r>
              <a:rPr lang="en-GB" sz="1300" dirty="0"/>
              <a:t> to other molecules using electricity</a:t>
            </a:r>
          </a:p>
          <a:p>
            <a:pPr lvl="1"/>
            <a:r>
              <a:rPr lang="en-GB" sz="1300" dirty="0"/>
              <a:t>Copper seen as suitable electrode material (electrocatalyst)</a:t>
            </a:r>
          </a:p>
          <a:p>
            <a:pPr lvl="1"/>
            <a:endParaRPr lang="en-GB" sz="1300" dirty="0"/>
          </a:p>
          <a:p>
            <a:r>
              <a:rPr lang="en-US" sz="1500" dirty="0">
                <a:latin typeface="ArialMT"/>
              </a:rPr>
              <a:t>A</a:t>
            </a:r>
            <a:r>
              <a:rPr lang="en-US" sz="1500" b="0" i="0" u="none" strike="noStrike" baseline="0" dirty="0">
                <a:latin typeface="ArialMT"/>
              </a:rPr>
              <a:t>pplicability currently limited</a:t>
            </a:r>
            <a:endParaRPr lang="en-US" sz="1500" dirty="0"/>
          </a:p>
          <a:p>
            <a:pPr lvl="1"/>
            <a:r>
              <a:rPr lang="en-US" sz="1300" dirty="0"/>
              <a:t>Mechanistic understanding of the process on copper is lacking</a:t>
            </a:r>
            <a:endParaRPr lang="en-GB" sz="1300" dirty="0"/>
          </a:p>
          <a:p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099E30-6E82-CA53-F67E-132CCC4197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447" r="1634" b="7570"/>
          <a:stretch/>
        </p:blipFill>
        <p:spPr>
          <a:xfrm>
            <a:off x="4027772" y="2802725"/>
            <a:ext cx="2342548" cy="1496034"/>
          </a:xfrm>
          <a:prstGeom prst="rect">
            <a:avLst/>
          </a:prstGeom>
        </p:spPr>
      </p:pic>
      <p:sp>
        <p:nvSpPr>
          <p:cNvPr id="7" name="Google Shape;37;p3">
            <a:extLst>
              <a:ext uri="{FF2B5EF4-FFF2-40B4-BE49-F238E27FC236}">
                <a16:creationId xmlns:a16="http://schemas.microsoft.com/office/drawing/2014/main" id="{7874ABB1-E3E2-6483-1846-1AE203763652}"/>
              </a:ext>
            </a:extLst>
          </p:cNvPr>
          <p:cNvSpPr txBox="1"/>
          <p:nvPr/>
        </p:nvSpPr>
        <p:spPr>
          <a:xfrm>
            <a:off x="-52487" y="1679394"/>
            <a:ext cx="1655911" cy="30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92100" lvl="0" indent="-171450">
              <a:lnSpc>
                <a:spcPct val="150000"/>
              </a:lnSpc>
              <a:buClr>
                <a:srgbClr val="FFFFFF"/>
              </a:buClr>
              <a:buSzPts val="17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FFFFFF"/>
                </a:solidFill>
              </a:rPr>
              <a:t>Introduction</a:t>
            </a:r>
          </a:p>
          <a:p>
            <a:pPr marL="292100" indent="-171450">
              <a:lnSpc>
                <a:spcPct val="150000"/>
              </a:lnSpc>
              <a:buClr>
                <a:srgbClr val="FFFFFF"/>
              </a:buClr>
              <a:buSzPts val="1700"/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rgbClr val="FFFFFF"/>
                </a:solidFill>
              </a:rPr>
              <a:t>MD system</a:t>
            </a:r>
          </a:p>
          <a:p>
            <a:pPr marL="292100" indent="-171450">
              <a:lnSpc>
                <a:spcPct val="150000"/>
              </a:lnSpc>
              <a:buClr>
                <a:srgbClr val="FFFFFF"/>
              </a:buClr>
              <a:buSzPts val="17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FFFFFF"/>
                </a:solidFill>
              </a:rPr>
              <a:t>QM model</a:t>
            </a:r>
          </a:p>
          <a:p>
            <a:pPr marL="292100" indent="-171450">
              <a:lnSpc>
                <a:spcPct val="150000"/>
              </a:lnSpc>
              <a:buClr>
                <a:srgbClr val="FFFFFF"/>
              </a:buClr>
              <a:buSzPts val="17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FFFFFF"/>
                </a:solidFill>
              </a:rPr>
              <a:t>Coupled QM-MD </a:t>
            </a:r>
          </a:p>
          <a:p>
            <a:pPr marL="292100" indent="-171450">
              <a:lnSpc>
                <a:spcPct val="150000"/>
              </a:lnSpc>
              <a:buClr>
                <a:srgbClr val="FFFFFF"/>
              </a:buClr>
              <a:buSzPts val="17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FFFFFF"/>
                </a:solidFill>
              </a:rPr>
              <a:t>Neural networks</a:t>
            </a:r>
          </a:p>
          <a:p>
            <a:pPr marL="292100" lvl="0" indent="-171450">
              <a:lnSpc>
                <a:spcPct val="150000"/>
              </a:lnSpc>
              <a:buClr>
                <a:srgbClr val="FFFFFF"/>
              </a:buClr>
              <a:buSzPts val="17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FFFFFF"/>
                </a:solidFill>
              </a:rPr>
              <a:t>Summary</a:t>
            </a:r>
          </a:p>
          <a:p>
            <a:pPr marL="45720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Char char="●"/>
            </a:pPr>
            <a:endParaRPr sz="12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8212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hoek 4">
            <a:extLst>
              <a:ext uri="{FF2B5EF4-FFF2-40B4-BE49-F238E27FC236}">
                <a16:creationId xmlns:a16="http://schemas.microsoft.com/office/drawing/2014/main" id="{0D8A4C28-6A20-47B5-AC70-852544FE7290}"/>
              </a:ext>
            </a:extLst>
          </p:cNvPr>
          <p:cNvSpPr/>
          <p:nvPr/>
        </p:nvSpPr>
        <p:spPr>
          <a:xfrm>
            <a:off x="2086356" y="2539745"/>
            <a:ext cx="6137148" cy="146532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ijdelijke aanduiding voor inhoud 2">
                <a:extLst>
                  <a:ext uri="{FF2B5EF4-FFF2-40B4-BE49-F238E27FC236}">
                    <a16:creationId xmlns:a16="http://schemas.microsoft.com/office/drawing/2014/main" id="{49B6F3C9-134C-4831-9AE3-6D212754021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763106" y="1200150"/>
                <a:ext cx="6362862" cy="3486122"/>
              </a:xfrm>
            </p:spPr>
            <p:txBody>
              <a:bodyPr>
                <a:normAutofit/>
              </a:bodyPr>
              <a:lstStyle/>
              <a:p>
                <a:r>
                  <a:rPr lang="en-GB" sz="1500" dirty="0"/>
                  <a:t>Solve TISE: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nl-NL" sz="1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nl-NL" sz="1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acc>
                    <m:d>
                      <m:dPr>
                        <m:begChr m:val="|"/>
                        <m:endChr m:val="⟩"/>
                        <m:ctrlPr>
                          <a:rPr lang="nl-NL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nl-NL" sz="1400" b="0" i="0" smtClean="0">
                            <a:latin typeface="Cambria Math" panose="02040503050406030204" pitchFamily="18" charset="0"/>
                          </a:rPr>
                          <m:t>Ψ</m:t>
                        </m:r>
                      </m:e>
                    </m:d>
                    <m:r>
                      <a:rPr lang="nl-NL" sz="1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nl-NL" sz="1400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|"/>
                        <m:endChr m:val="⟩"/>
                        <m:ctrlPr>
                          <a:rPr lang="nl-NL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nl-NL" sz="1400" b="0" i="0" smtClean="0">
                            <a:latin typeface="Cambria Math" panose="02040503050406030204" pitchFamily="18" charset="0"/>
                          </a:rPr>
                          <m:t>Ψ</m:t>
                        </m:r>
                      </m:e>
                    </m:d>
                  </m:oMath>
                </a14:m>
                <a:r>
                  <a:rPr lang="en-GB" sz="1500" dirty="0"/>
                  <a:t> </a:t>
                </a:r>
              </a:p>
              <a:p>
                <a:pPr lvl="1"/>
                <a:r>
                  <a:rPr lang="en-GB" sz="1300" dirty="0"/>
                  <a:t>Depends on each and every electron in system</a:t>
                </a:r>
              </a:p>
              <a:p>
                <a:r>
                  <a:rPr lang="en-GB" sz="1500" dirty="0"/>
                  <a:t>DFT: use electron density </a:t>
                </a:r>
                <a14:m>
                  <m:oMath xmlns:m="http://schemas.openxmlformats.org/officeDocument/2006/math">
                    <m:r>
                      <a:rPr lang="nl-NL" sz="1500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nl-NL" sz="1500" b="0" i="1" smtClean="0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⃑"/>
                        <m:ctrlPr>
                          <a:rPr lang="nl-NL" sz="15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nl-NL" sz="15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acc>
                    <m:r>
                      <a:rPr lang="nl-NL" sz="15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1500" dirty="0"/>
                  <a:t> </a:t>
                </a:r>
              </a:p>
              <a:p>
                <a:pPr lvl="1"/>
                <a:r>
                  <a:rPr lang="en-GB" sz="1300" dirty="0"/>
                  <a:t>3N variables reduced to only 3</a:t>
                </a:r>
              </a:p>
              <a:p>
                <a:pPr>
                  <a:spcBef>
                    <a:spcPts val="600"/>
                  </a:spcBef>
                </a:pPr>
                <a:r>
                  <a:rPr lang="en-GB" sz="1500" dirty="0"/>
                  <a:t>Two central theorems by Hohenberg and Kohn:</a:t>
                </a:r>
              </a:p>
              <a:p>
                <a:pPr marL="800100" lvl="1" indent="-342900">
                  <a:spcBef>
                    <a:spcPts val="600"/>
                  </a:spcBef>
                  <a:buFont typeface="+mj-lt"/>
                  <a:buAutoNum type="arabicPeriod"/>
                </a:pPr>
                <a:r>
                  <a:rPr lang="en-GB" sz="1300" dirty="0"/>
                  <a:t>The external potential is a unique functional, except for a constant, of the electron density of a non-degenerate ground state.</a:t>
                </a:r>
              </a:p>
              <a:p>
                <a:pPr marL="457200" lvl="1" indent="0">
                  <a:lnSpc>
                    <a:spcPct val="150000"/>
                  </a:lnSpc>
                  <a:spcBef>
                    <a:spcPts val="6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NL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sz="12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nl-NL" sz="12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nl-NL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nl-NL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nl-NL" sz="1200" b="0" i="0" smtClean="0">
                              <a:latin typeface="Cambria Math" panose="02040503050406030204" pitchFamily="18" charset="0"/>
                            </a:rPr>
                            <m:t>Ψ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nl-NL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nl-NL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nl-NL" sz="1200" b="0" i="1" smtClean="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</m:acc>
                            </m:e>
                          </m:d>
                          <m:r>
                            <m:rPr>
                              <m:sty m:val="p"/>
                            </m:rPr>
                            <a:rPr lang="nl-NL" sz="1200" b="0" i="0" smtClean="0">
                              <a:latin typeface="Cambria Math" panose="02040503050406030204" pitchFamily="18" charset="0"/>
                            </a:rPr>
                            <m:t>Ψ</m:t>
                          </m:r>
                        </m:e>
                      </m:d>
                      <m:r>
                        <a:rPr lang="nl-NL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nl-NL" sz="12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nl-NL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nl-NL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sz="1200" b="0" i="1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nl-NL" sz="1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sz="1300" dirty="0"/>
              </a:p>
              <a:p>
                <a:pPr marL="457200" lvl="1" indent="0">
                  <a:lnSpc>
                    <a:spcPct val="150000"/>
                  </a:lnSpc>
                  <a:buNone/>
                </a:pPr>
                <a:r>
                  <a:rPr lang="en-GB" sz="1300" dirty="0">
                    <a:solidFill>
                      <a:srgbClr val="00A6D6"/>
                    </a:solidFill>
                  </a:rPr>
                  <a:t>2.    </a:t>
                </a:r>
                <a:r>
                  <a:rPr lang="en-GB" sz="1300" dirty="0"/>
                  <a:t>The electron density obeys a variational principle.</a:t>
                </a:r>
              </a:p>
              <a:p>
                <a:pPr marL="514350" lvl="1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NL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sz="12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nl-NL" sz="12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nl-NL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nl-NL" sz="12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nl-NL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nl-NL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sz="1200" b="0" i="1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nl-NL" sz="1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nl-NL" sz="1200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nl-NL" sz="12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nl-NL" sz="1200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nl-NL" sz="1200" b="0" i="1" smtClean="0"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nl-NL" sz="1200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nl-NL" sz="1200" b="0" dirty="0"/>
              </a:p>
              <a:p>
                <a:pPr marL="800100" lvl="1"/>
                <a:endParaRPr lang="nl-NL" sz="1000" b="0" dirty="0"/>
              </a:p>
              <a:p>
                <a:pPr indent="-285750"/>
                <a:r>
                  <a:rPr lang="nl-NL" sz="1400" dirty="0" err="1"/>
                  <a:t>Find</a:t>
                </a:r>
                <a:r>
                  <a:rPr lang="nl-NL" sz="1400" dirty="0"/>
                  <a:t> </a:t>
                </a:r>
                <a:r>
                  <a:rPr lang="nl-NL" sz="1400" dirty="0" err="1"/>
                  <a:t>expression</a:t>
                </a:r>
                <a:r>
                  <a:rPr lang="nl-NL" sz="1400" dirty="0"/>
                  <a:t> for </a:t>
                </a:r>
                <a:r>
                  <a:rPr lang="nl-NL" sz="1400" dirty="0" err="1"/>
                  <a:t>total</a:t>
                </a:r>
                <a:r>
                  <a:rPr lang="nl-NL" sz="1400" dirty="0"/>
                  <a:t> energy, </a:t>
                </a:r>
                <a:r>
                  <a:rPr lang="nl-NL" sz="1400" dirty="0" err="1"/>
                  <a:t>solve</a:t>
                </a:r>
                <a:r>
                  <a:rPr lang="nl-NL" sz="1400" dirty="0"/>
                  <a:t> </a:t>
                </a:r>
                <a:r>
                  <a:rPr lang="nl-NL" sz="1400" dirty="0" err="1"/>
                  <a:t>eigenvalue</a:t>
                </a:r>
                <a:r>
                  <a:rPr lang="nl-NL" sz="1400" dirty="0"/>
                  <a:t> </a:t>
                </a:r>
                <a:r>
                  <a:rPr lang="nl-NL" sz="1400" dirty="0" err="1"/>
                  <a:t>problem</a:t>
                </a:r>
                <a:endParaRPr lang="nl-NL" sz="1400" dirty="0"/>
              </a:p>
              <a:p>
                <a:pPr indent="-285750"/>
                <a:r>
                  <a:rPr lang="nl-NL" sz="1400" b="0" dirty="0" err="1"/>
                  <a:t>Problem</a:t>
                </a:r>
                <a:r>
                  <a:rPr lang="nl-NL" sz="1400" b="0" dirty="0"/>
                  <a:t>: </a:t>
                </a:r>
                <a:r>
                  <a:rPr lang="nl-NL" sz="1400" b="0" dirty="0" err="1"/>
                  <a:t>limited</a:t>
                </a:r>
                <a:r>
                  <a:rPr lang="nl-NL" sz="1400" b="0" dirty="0"/>
                  <a:t> </a:t>
                </a:r>
                <a:r>
                  <a:rPr lang="nl-NL" sz="1400" b="0" dirty="0" err="1"/>
                  <a:t>to</a:t>
                </a:r>
                <a:r>
                  <a:rPr lang="nl-NL" sz="1400" b="0" dirty="0"/>
                  <a:t> small systems and small </a:t>
                </a:r>
                <a:r>
                  <a:rPr lang="nl-NL" sz="1400" b="0" dirty="0" err="1"/>
                  <a:t>times</a:t>
                </a:r>
                <a:r>
                  <a:rPr lang="nl-NL" sz="1400" dirty="0" err="1"/>
                  <a:t>cales</a:t>
                </a:r>
                <a:endParaRPr lang="nl-NL" sz="1400" b="0" dirty="0"/>
              </a:p>
            </p:txBody>
          </p:sp>
        </mc:Choice>
        <mc:Fallback>
          <p:sp>
            <p:nvSpPr>
              <p:cNvPr id="3" name="Tijdelijke aanduiding voor inhoud 2">
                <a:extLst>
                  <a:ext uri="{FF2B5EF4-FFF2-40B4-BE49-F238E27FC236}">
                    <a16:creationId xmlns:a16="http://schemas.microsoft.com/office/drawing/2014/main" id="{49B6F3C9-134C-4831-9AE3-6D212754021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63106" y="1200150"/>
                <a:ext cx="6362862" cy="3486122"/>
              </a:xfrm>
              <a:blipFill>
                <a:blip r:embed="rId2"/>
                <a:stretch>
                  <a:fillRect l="-287" t="-350" b="-104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el 1">
            <a:extLst>
              <a:ext uri="{FF2B5EF4-FFF2-40B4-BE49-F238E27FC236}">
                <a16:creationId xmlns:a16="http://schemas.microsoft.com/office/drawing/2014/main" id="{72B62C7F-D602-4156-A092-3539B3F0E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Density </a:t>
            </a:r>
            <a:r>
              <a:rPr lang="en-US" dirty="0"/>
              <a:t>functional</a:t>
            </a:r>
            <a:r>
              <a:rPr lang="nl-NL" dirty="0"/>
              <a:t> </a:t>
            </a:r>
            <a:r>
              <a:rPr lang="nl-NL" dirty="0" err="1"/>
              <a:t>theory</a:t>
            </a:r>
            <a:r>
              <a:rPr lang="nl-NL" dirty="0"/>
              <a:t> (DFT)</a:t>
            </a:r>
            <a:endParaRPr lang="en-GB" dirty="0"/>
          </a:p>
        </p:txBody>
      </p:sp>
      <p:sp>
        <p:nvSpPr>
          <p:cNvPr id="4" name="Google Shape;37;p3">
            <a:extLst>
              <a:ext uri="{FF2B5EF4-FFF2-40B4-BE49-F238E27FC236}">
                <a16:creationId xmlns:a16="http://schemas.microsoft.com/office/drawing/2014/main" id="{DD881270-63D6-438E-A0EF-6C25FF8E5C66}"/>
              </a:ext>
            </a:extLst>
          </p:cNvPr>
          <p:cNvSpPr txBox="1"/>
          <p:nvPr/>
        </p:nvSpPr>
        <p:spPr>
          <a:xfrm>
            <a:off x="-52487" y="1679394"/>
            <a:ext cx="1655911" cy="30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Char char="●"/>
            </a:pPr>
            <a:r>
              <a:rPr lang="nl-NL" sz="1200" dirty="0">
                <a:solidFill>
                  <a:srgbClr val="FFFFFF"/>
                </a:solidFill>
              </a:rPr>
              <a:t>Introduction</a:t>
            </a:r>
            <a:endParaRPr sz="1200" dirty="0">
              <a:solidFill>
                <a:srgbClr val="FFFFFF"/>
              </a:solidFill>
            </a:endParaRPr>
          </a:p>
          <a:p>
            <a:pPr marL="457200" indent="-336550">
              <a:lnSpc>
                <a:spcPct val="150000"/>
              </a:lnSpc>
              <a:buClr>
                <a:srgbClr val="FFFFFF"/>
              </a:buClr>
              <a:buSzPts val="1700"/>
              <a:buFontTx/>
              <a:buChar char="●"/>
            </a:pPr>
            <a:r>
              <a:rPr lang="nl-NL" sz="1200" dirty="0">
                <a:solidFill>
                  <a:srgbClr val="FFFFFF"/>
                </a:solidFill>
              </a:rPr>
              <a:t>MD</a:t>
            </a:r>
          </a:p>
          <a:p>
            <a:pPr marL="457200" indent="-336550">
              <a:lnSpc>
                <a:spcPct val="150000"/>
              </a:lnSpc>
              <a:buClr>
                <a:srgbClr val="FFFFFF"/>
              </a:buClr>
              <a:buSzPts val="1700"/>
              <a:buFontTx/>
              <a:buChar char="●"/>
            </a:pPr>
            <a:r>
              <a:rPr lang="nl-NL" sz="1200" b="1" dirty="0">
                <a:solidFill>
                  <a:srgbClr val="FFFFFF"/>
                </a:solidFill>
              </a:rPr>
              <a:t>QM coupling</a:t>
            </a:r>
          </a:p>
          <a:p>
            <a:pPr marL="45720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Char char="●"/>
            </a:pPr>
            <a:r>
              <a:rPr lang="en-US" sz="1200" dirty="0">
                <a:solidFill>
                  <a:srgbClr val="FFFFFF"/>
                </a:solidFill>
              </a:rPr>
              <a:t>Neural networks</a:t>
            </a:r>
          </a:p>
          <a:p>
            <a:pPr marL="457200" indent="-336550">
              <a:lnSpc>
                <a:spcPct val="150000"/>
              </a:lnSpc>
              <a:buClr>
                <a:srgbClr val="FFFFFF"/>
              </a:buClr>
              <a:buSzPts val="1700"/>
              <a:buFontTx/>
              <a:buChar char="●"/>
            </a:pPr>
            <a:r>
              <a:rPr lang="en-GB" sz="1200" dirty="0">
                <a:solidFill>
                  <a:srgbClr val="FFFFFF"/>
                </a:solidFill>
              </a:rPr>
              <a:t>Summary</a:t>
            </a:r>
          </a:p>
          <a:p>
            <a:pPr marL="45720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Char char="●"/>
            </a:pPr>
            <a:endParaRPr sz="12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79075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E1B5463-0D8E-CBAD-2255-12C37C19E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3106" y="205979"/>
            <a:ext cx="7313838" cy="857250"/>
          </a:xfrm>
        </p:spPr>
        <p:txBody>
          <a:bodyPr>
            <a:normAutofit fontScale="90000"/>
          </a:bodyPr>
          <a:lstStyle/>
          <a:p>
            <a:r>
              <a:rPr lang="nl-NL" dirty="0"/>
              <a:t>Density </a:t>
            </a:r>
            <a:r>
              <a:rPr lang="en-US" dirty="0"/>
              <a:t>functional</a:t>
            </a:r>
            <a:r>
              <a:rPr lang="nl-NL" dirty="0"/>
              <a:t> tight binding (DFTB)</a:t>
            </a:r>
            <a:endParaRPr lang="en-GB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BB1BA0A-CEBE-DD02-5538-C25C1E36F6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00050"/>
            <a:r>
              <a:rPr lang="en-GB" sz="1500" dirty="0"/>
              <a:t>Approximation of DFT</a:t>
            </a:r>
          </a:p>
          <a:p>
            <a:pPr marL="400050"/>
            <a:r>
              <a:rPr lang="en-GB" sz="1500" dirty="0"/>
              <a:t>Based on Taylor expansion of DFT total energy up to second order</a:t>
            </a:r>
          </a:p>
          <a:p>
            <a:pPr marL="400050"/>
            <a:endParaRPr lang="en-GB" sz="1500" dirty="0"/>
          </a:p>
          <a:p>
            <a:pPr marL="400050"/>
            <a:r>
              <a:rPr lang="en-GB" sz="1500" dirty="0"/>
              <a:t>Store Hamiltonian elements from DFT</a:t>
            </a:r>
          </a:p>
          <a:p>
            <a:pPr marL="800100" lvl="1"/>
            <a:r>
              <a:rPr lang="en-GB" sz="1300" dirty="0"/>
              <a:t>Main parameters of the method</a:t>
            </a:r>
          </a:p>
          <a:p>
            <a:pPr marL="400050"/>
            <a:r>
              <a:rPr lang="en-GB" sz="1500" dirty="0"/>
              <a:t>Approximate non-diagonal terms using a two-</a:t>
            </a:r>
            <a:r>
              <a:rPr lang="en-GB" sz="1500" dirty="0" err="1"/>
              <a:t>center</a:t>
            </a:r>
            <a:r>
              <a:rPr lang="en-GB" sz="1500" dirty="0"/>
              <a:t> approximation </a:t>
            </a:r>
          </a:p>
          <a:p>
            <a:pPr marL="800100" lvl="1"/>
            <a:r>
              <a:rPr lang="en-GB" sz="1300" dirty="0"/>
              <a:t>Depend only on distance</a:t>
            </a:r>
          </a:p>
          <a:p>
            <a:pPr marL="400050"/>
            <a:endParaRPr lang="en-GB" sz="1500" dirty="0"/>
          </a:p>
          <a:p>
            <a:pPr marL="400050"/>
            <a:r>
              <a:rPr lang="en-GB" sz="1500" dirty="0"/>
              <a:t>Tight binding: Wavefunction approximated using minimal basis set</a:t>
            </a:r>
          </a:p>
          <a:p>
            <a:pPr marL="400050"/>
            <a:endParaRPr lang="en-GB" sz="1500" dirty="0"/>
          </a:p>
          <a:p>
            <a:pPr marL="400050"/>
            <a:r>
              <a:rPr lang="en-GB" sz="1500" dirty="0"/>
              <a:t>Result: no integral evaluation during run time, much faster</a:t>
            </a:r>
          </a:p>
          <a:p>
            <a:pPr marL="400050"/>
            <a:endParaRPr lang="en-GB" sz="1500" dirty="0"/>
          </a:p>
          <a:p>
            <a:pPr marL="400050"/>
            <a:endParaRPr lang="en-GB" sz="1400" dirty="0"/>
          </a:p>
        </p:txBody>
      </p:sp>
      <p:sp>
        <p:nvSpPr>
          <p:cNvPr id="4" name="Google Shape;37;p3">
            <a:extLst>
              <a:ext uri="{FF2B5EF4-FFF2-40B4-BE49-F238E27FC236}">
                <a16:creationId xmlns:a16="http://schemas.microsoft.com/office/drawing/2014/main" id="{EB417A7C-C854-D5FD-C27E-5E8D62AEBDC2}"/>
              </a:ext>
            </a:extLst>
          </p:cNvPr>
          <p:cNvSpPr txBox="1"/>
          <p:nvPr/>
        </p:nvSpPr>
        <p:spPr>
          <a:xfrm>
            <a:off x="-52487" y="1679394"/>
            <a:ext cx="1655911" cy="30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Char char="●"/>
            </a:pPr>
            <a:r>
              <a:rPr lang="nl-NL" sz="1200" dirty="0">
                <a:solidFill>
                  <a:srgbClr val="FFFFFF"/>
                </a:solidFill>
              </a:rPr>
              <a:t>Introduction</a:t>
            </a:r>
            <a:endParaRPr sz="1200" dirty="0">
              <a:solidFill>
                <a:srgbClr val="FFFFFF"/>
              </a:solidFill>
            </a:endParaRPr>
          </a:p>
          <a:p>
            <a:pPr marL="457200" indent="-336550">
              <a:lnSpc>
                <a:spcPct val="150000"/>
              </a:lnSpc>
              <a:buClr>
                <a:srgbClr val="FFFFFF"/>
              </a:buClr>
              <a:buSzPts val="1700"/>
              <a:buFontTx/>
              <a:buChar char="●"/>
            </a:pPr>
            <a:r>
              <a:rPr lang="nl-NL" sz="1200" dirty="0">
                <a:solidFill>
                  <a:srgbClr val="FFFFFF"/>
                </a:solidFill>
              </a:rPr>
              <a:t>MD</a:t>
            </a:r>
          </a:p>
          <a:p>
            <a:pPr marL="457200" indent="-336550">
              <a:lnSpc>
                <a:spcPct val="150000"/>
              </a:lnSpc>
              <a:buClr>
                <a:srgbClr val="FFFFFF"/>
              </a:buClr>
              <a:buSzPts val="1700"/>
              <a:buFontTx/>
              <a:buChar char="●"/>
            </a:pPr>
            <a:r>
              <a:rPr lang="nl-NL" sz="1200" b="1" dirty="0">
                <a:solidFill>
                  <a:srgbClr val="FFFFFF"/>
                </a:solidFill>
              </a:rPr>
              <a:t>QM coupling</a:t>
            </a:r>
          </a:p>
          <a:p>
            <a:pPr marL="45720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Char char="●"/>
            </a:pPr>
            <a:r>
              <a:rPr lang="en-US" sz="1200" dirty="0">
                <a:solidFill>
                  <a:srgbClr val="FFFFFF"/>
                </a:solidFill>
              </a:rPr>
              <a:t>Neural networks</a:t>
            </a:r>
          </a:p>
          <a:p>
            <a:pPr marL="457200" indent="-336550">
              <a:lnSpc>
                <a:spcPct val="150000"/>
              </a:lnSpc>
              <a:buClr>
                <a:srgbClr val="FFFFFF"/>
              </a:buClr>
              <a:buSzPts val="1700"/>
              <a:buFontTx/>
              <a:buChar char="●"/>
            </a:pPr>
            <a:r>
              <a:rPr lang="en-GB" sz="1200" dirty="0">
                <a:solidFill>
                  <a:srgbClr val="FFFFFF"/>
                </a:solidFill>
              </a:rPr>
              <a:t>Summary</a:t>
            </a:r>
          </a:p>
          <a:p>
            <a:pPr marL="45720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Char char="●"/>
            </a:pPr>
            <a:endParaRPr sz="12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3339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8B7F4BC-0E03-4367-B466-2CEC7E5C48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Issues with CO</a:t>
            </a:r>
            <a:r>
              <a:rPr lang="en-GB" baseline="-25000" dirty="0"/>
              <a:t>2</a:t>
            </a:r>
            <a:r>
              <a:rPr lang="en-GB" dirty="0"/>
              <a:t> reduction system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8A9441E-790E-4086-BFA8-7702AB1749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GB" sz="16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994A88-CC0C-8C5E-3CD0-A146B03120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3279" y="2958513"/>
            <a:ext cx="4272966" cy="1589365"/>
          </a:xfrm>
          <a:prstGeom prst="rect">
            <a:avLst/>
          </a:prstGeom>
        </p:spPr>
      </p:pic>
      <p:pic>
        <p:nvPicPr>
          <p:cNvPr id="9" name="Picture 8" descr="A close-up of some beads&#10;&#10;Description automatically generated with medium confidence">
            <a:extLst>
              <a:ext uri="{FF2B5EF4-FFF2-40B4-BE49-F238E27FC236}">
                <a16:creationId xmlns:a16="http://schemas.microsoft.com/office/drawing/2014/main" id="{0945D882-747A-A620-E46F-AB819367E8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8002" y="1285460"/>
            <a:ext cx="4262885" cy="1589365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04520240-6E7A-81AC-C6BB-2BC95A3F1A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0675" y="2683199"/>
            <a:ext cx="2853325" cy="2139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3920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235745-F8BC-21B1-2A9A-835BA13FB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DFT/DFTB comparison: Three layers</a:t>
            </a:r>
          </a:p>
        </p:txBody>
      </p:sp>
      <p:pic>
        <p:nvPicPr>
          <p:cNvPr id="5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2B71E607-0F50-E71A-61AB-FE3E6D2312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95890" y="1831896"/>
            <a:ext cx="3271079" cy="2453309"/>
          </a:xfrm>
        </p:spPr>
      </p:pic>
      <p:sp>
        <p:nvSpPr>
          <p:cNvPr id="3" name="Tekstvak 2">
            <a:extLst>
              <a:ext uri="{FF2B5EF4-FFF2-40B4-BE49-F238E27FC236}">
                <a16:creationId xmlns:a16="http://schemas.microsoft.com/office/drawing/2014/main" id="{449FEE77-6AD7-FC84-421B-C75CFE0E3327}"/>
              </a:ext>
            </a:extLst>
          </p:cNvPr>
          <p:cNvSpPr txBox="1"/>
          <p:nvPr/>
        </p:nvSpPr>
        <p:spPr>
          <a:xfrm>
            <a:off x="4509452" y="1428676"/>
            <a:ext cx="20439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216</a:t>
            </a:r>
          </a:p>
          <a:p>
            <a:pPr algn="ctr"/>
            <a:r>
              <a:rPr lang="en-GB" sz="1200" dirty="0"/>
              <a:t>Three layers </a:t>
            </a:r>
          </a:p>
        </p:txBody>
      </p:sp>
      <p:pic>
        <p:nvPicPr>
          <p:cNvPr id="9" name="Tijdelijke aanduiding voor inhoud 4">
            <a:extLst>
              <a:ext uri="{FF2B5EF4-FFF2-40B4-BE49-F238E27FC236}">
                <a16:creationId xmlns:a16="http://schemas.microsoft.com/office/drawing/2014/main" id="{D02B34E0-AC47-02D1-85D8-0B836F1782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2157" y="1270746"/>
            <a:ext cx="1291577" cy="3486150"/>
          </a:xfrm>
          <a:prstGeom prst="rect">
            <a:avLst/>
          </a:prstGeom>
        </p:spPr>
      </p:pic>
      <p:pic>
        <p:nvPicPr>
          <p:cNvPr id="10" name="Afbeelding 9">
            <a:extLst>
              <a:ext uri="{FF2B5EF4-FFF2-40B4-BE49-F238E27FC236}">
                <a16:creationId xmlns:a16="http://schemas.microsoft.com/office/drawing/2014/main" id="{0CA8EF8F-66F1-5CA7-D0FE-F0F1D31A78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1844" y="1270746"/>
            <a:ext cx="3471346" cy="3486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911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5AB1A1-5F2C-4A74-8CEA-557D5A993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DFT/DFTB comparison: Three layers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40373CBB-D331-D397-AE22-041DA13AD1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68470" y="1318592"/>
            <a:ext cx="679454" cy="2738230"/>
          </a:xfrm>
        </p:spPr>
      </p:pic>
      <p:sp>
        <p:nvSpPr>
          <p:cNvPr id="5" name="Tekstvak 4">
            <a:extLst>
              <a:ext uri="{FF2B5EF4-FFF2-40B4-BE49-F238E27FC236}">
                <a16:creationId xmlns:a16="http://schemas.microsoft.com/office/drawing/2014/main" id="{9D3E7E4D-FC52-4034-AAA7-8AABEDD1C94C}"/>
              </a:ext>
            </a:extLst>
          </p:cNvPr>
          <p:cNvSpPr txBox="1"/>
          <p:nvPr/>
        </p:nvSpPr>
        <p:spPr>
          <a:xfrm>
            <a:off x="2685562" y="4150944"/>
            <a:ext cx="60147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/>
              <a:t>	DFT							DFTB</a:t>
            </a:r>
            <a:endParaRPr lang="en-GB" sz="1400" dirty="0"/>
          </a:p>
        </p:txBody>
      </p:sp>
      <p:pic>
        <p:nvPicPr>
          <p:cNvPr id="12" name="Picture 11" descr="A picture containing loudspeaker&#10;&#10;Description automatically generated">
            <a:extLst>
              <a:ext uri="{FF2B5EF4-FFF2-40B4-BE49-F238E27FC236}">
                <a16:creationId xmlns:a16="http://schemas.microsoft.com/office/drawing/2014/main" id="{FF2F63DB-CA36-6176-A7DF-0345C817D7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1831" y="1351043"/>
            <a:ext cx="660535" cy="2673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8031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C3878B8-AA4D-6D1D-A477-7B7A91CD1F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1500" dirty="0"/>
              <a:t>Electrostatic induction/polarisation:</a:t>
            </a:r>
          </a:p>
          <a:p>
            <a:pPr lvl="1"/>
            <a:r>
              <a:rPr lang="en-GB" sz="1300" dirty="0"/>
              <a:t>In nature charges are not fixed</a:t>
            </a:r>
          </a:p>
          <a:p>
            <a:pPr lvl="1"/>
            <a:r>
              <a:rPr lang="en-US" sz="13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Charges influence nearby charges</a:t>
            </a:r>
            <a:endParaRPr lang="en-GB" sz="1300" dirty="0"/>
          </a:p>
          <a:p>
            <a:pPr lvl="1"/>
            <a:r>
              <a:rPr lang="en-GB" sz="1300" dirty="0"/>
              <a:t>Can cause redistribution of charge on electrode</a:t>
            </a:r>
          </a:p>
          <a:p>
            <a:r>
              <a:rPr lang="en-GB" sz="1500" dirty="0"/>
              <a:t>Can be essential for electrolyte interaction with electrode</a:t>
            </a:r>
          </a:p>
          <a:p>
            <a:endParaRPr lang="en-GB" sz="1500" b="1" dirty="0"/>
          </a:p>
          <a:p>
            <a:r>
              <a:rPr lang="en-GB" sz="1500" b="1" dirty="0"/>
              <a:t>Goal</a:t>
            </a:r>
            <a:r>
              <a:rPr lang="en-GB" sz="1500" dirty="0"/>
              <a:t>: to accurately model an electrode-electrolyte interface, taking into account electrode surface polarisation</a:t>
            </a:r>
          </a:p>
          <a:p>
            <a:endParaRPr lang="en-GB" dirty="0"/>
          </a:p>
        </p:txBody>
      </p:sp>
      <p:sp>
        <p:nvSpPr>
          <p:cNvPr id="4" name="Titel 1">
            <a:extLst>
              <a:ext uri="{FF2B5EF4-FFF2-40B4-BE49-F238E27FC236}">
                <a16:creationId xmlns:a16="http://schemas.microsoft.com/office/drawing/2014/main" id="{D536FB2F-BE2E-762A-5139-6918DA0D8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3106" y="205979"/>
            <a:ext cx="7106464" cy="857250"/>
          </a:xfrm>
        </p:spPr>
        <p:txBody>
          <a:bodyPr>
            <a:noAutofit/>
          </a:bodyPr>
          <a:lstStyle/>
          <a:p>
            <a:r>
              <a:rPr lang="en-GB" sz="2800" dirty="0"/>
              <a:t>Introduction: electrode-electrolyte interface</a:t>
            </a: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86E04DF7-1C14-5EFD-0611-36A6D2993C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249"/>
          <a:stretch/>
        </p:blipFill>
        <p:spPr>
          <a:xfrm>
            <a:off x="3277215" y="3347103"/>
            <a:ext cx="1862843" cy="1765061"/>
          </a:xfrm>
          <a:prstGeom prst="rect">
            <a:avLst/>
          </a:prstGeom>
        </p:spPr>
      </p:pic>
      <p:sp>
        <p:nvSpPr>
          <p:cNvPr id="6" name="Oval 2">
            <a:extLst>
              <a:ext uri="{FF2B5EF4-FFF2-40B4-BE49-F238E27FC236}">
                <a16:creationId xmlns:a16="http://schemas.microsoft.com/office/drawing/2014/main" id="{BB1402F5-977E-EA13-D20A-6F388186F1B5}"/>
              </a:ext>
            </a:extLst>
          </p:cNvPr>
          <p:cNvSpPr/>
          <p:nvPr/>
        </p:nvSpPr>
        <p:spPr>
          <a:xfrm>
            <a:off x="6595013" y="3502957"/>
            <a:ext cx="1136277" cy="1136277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Plus Sign 3">
            <a:extLst>
              <a:ext uri="{FF2B5EF4-FFF2-40B4-BE49-F238E27FC236}">
                <a16:creationId xmlns:a16="http://schemas.microsoft.com/office/drawing/2014/main" id="{89E45383-1CC5-B8D0-9429-5A0C9CFA68BE}"/>
              </a:ext>
            </a:extLst>
          </p:cNvPr>
          <p:cNvSpPr/>
          <p:nvPr/>
        </p:nvSpPr>
        <p:spPr>
          <a:xfrm>
            <a:off x="6816889" y="3662627"/>
            <a:ext cx="194983" cy="194983"/>
          </a:xfrm>
          <a:prstGeom prst="mathPlus">
            <a:avLst/>
          </a:prstGeom>
          <a:ln w="3175"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Plus Sign 5">
            <a:extLst>
              <a:ext uri="{FF2B5EF4-FFF2-40B4-BE49-F238E27FC236}">
                <a16:creationId xmlns:a16="http://schemas.microsoft.com/office/drawing/2014/main" id="{4D4920D0-509B-FEE2-09A2-89148CA7B369}"/>
              </a:ext>
            </a:extLst>
          </p:cNvPr>
          <p:cNvSpPr/>
          <p:nvPr/>
        </p:nvSpPr>
        <p:spPr>
          <a:xfrm>
            <a:off x="7163151" y="4386527"/>
            <a:ext cx="194983" cy="194983"/>
          </a:xfrm>
          <a:prstGeom prst="mathPlus">
            <a:avLst/>
          </a:prstGeom>
          <a:ln w="3175"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Plus Sign 7">
            <a:extLst>
              <a:ext uri="{FF2B5EF4-FFF2-40B4-BE49-F238E27FC236}">
                <a16:creationId xmlns:a16="http://schemas.microsoft.com/office/drawing/2014/main" id="{55F6A375-BE2E-4998-C4E4-7E0A56F98C18}"/>
              </a:ext>
            </a:extLst>
          </p:cNvPr>
          <p:cNvSpPr/>
          <p:nvPr/>
        </p:nvSpPr>
        <p:spPr>
          <a:xfrm>
            <a:off x="7358134" y="3773566"/>
            <a:ext cx="194983" cy="194983"/>
          </a:xfrm>
          <a:prstGeom prst="mathPlus">
            <a:avLst/>
          </a:prstGeom>
          <a:ln w="3175"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Plus Sign 8">
            <a:extLst>
              <a:ext uri="{FF2B5EF4-FFF2-40B4-BE49-F238E27FC236}">
                <a16:creationId xmlns:a16="http://schemas.microsoft.com/office/drawing/2014/main" id="{F54BB5D2-E7CC-2A3B-6F94-3799339D5F2D}"/>
              </a:ext>
            </a:extLst>
          </p:cNvPr>
          <p:cNvSpPr/>
          <p:nvPr/>
        </p:nvSpPr>
        <p:spPr>
          <a:xfrm>
            <a:off x="7011872" y="4034651"/>
            <a:ext cx="194983" cy="194983"/>
          </a:xfrm>
          <a:prstGeom prst="mathPlus">
            <a:avLst/>
          </a:prstGeom>
          <a:ln w="3175"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Minus Sign 4">
            <a:extLst>
              <a:ext uri="{FF2B5EF4-FFF2-40B4-BE49-F238E27FC236}">
                <a16:creationId xmlns:a16="http://schemas.microsoft.com/office/drawing/2014/main" id="{A4C133C3-DE5E-28D4-3CF0-57F41380E4FC}"/>
              </a:ext>
            </a:extLst>
          </p:cNvPr>
          <p:cNvSpPr/>
          <p:nvPr/>
        </p:nvSpPr>
        <p:spPr>
          <a:xfrm>
            <a:off x="7434894" y="4050912"/>
            <a:ext cx="126626" cy="126626"/>
          </a:xfrm>
          <a:prstGeom prst="mathMinus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Minus Sign 9">
            <a:extLst>
              <a:ext uri="{FF2B5EF4-FFF2-40B4-BE49-F238E27FC236}">
                <a16:creationId xmlns:a16="http://schemas.microsoft.com/office/drawing/2014/main" id="{467CFA0A-1B11-CA69-868F-D80825D50CB2}"/>
              </a:ext>
            </a:extLst>
          </p:cNvPr>
          <p:cNvSpPr/>
          <p:nvPr/>
        </p:nvSpPr>
        <p:spPr>
          <a:xfrm>
            <a:off x="7233748" y="3564577"/>
            <a:ext cx="126626" cy="126626"/>
          </a:xfrm>
          <a:prstGeom prst="mathMinus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Minus Sign 10">
            <a:extLst>
              <a:ext uri="{FF2B5EF4-FFF2-40B4-BE49-F238E27FC236}">
                <a16:creationId xmlns:a16="http://schemas.microsoft.com/office/drawing/2014/main" id="{A1E1593A-29D0-0BED-F0B1-8CF703A341CA}"/>
              </a:ext>
            </a:extLst>
          </p:cNvPr>
          <p:cNvSpPr/>
          <p:nvPr/>
        </p:nvSpPr>
        <p:spPr>
          <a:xfrm>
            <a:off x="6851067" y="4270059"/>
            <a:ext cx="126626" cy="126626"/>
          </a:xfrm>
          <a:prstGeom prst="mathMinus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Minus Sign 11">
            <a:extLst>
              <a:ext uri="{FF2B5EF4-FFF2-40B4-BE49-F238E27FC236}">
                <a16:creationId xmlns:a16="http://schemas.microsoft.com/office/drawing/2014/main" id="{8849F1C7-BD92-016B-5634-8D478240011B}"/>
              </a:ext>
            </a:extLst>
          </p:cNvPr>
          <p:cNvSpPr/>
          <p:nvPr/>
        </p:nvSpPr>
        <p:spPr>
          <a:xfrm>
            <a:off x="6676817" y="3905236"/>
            <a:ext cx="126626" cy="126626"/>
          </a:xfrm>
          <a:prstGeom prst="mathMinus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2">
            <a:extLst>
              <a:ext uri="{FF2B5EF4-FFF2-40B4-BE49-F238E27FC236}">
                <a16:creationId xmlns:a16="http://schemas.microsoft.com/office/drawing/2014/main" id="{CB7B7BAB-2428-D7BD-6CBE-E70F4A42F83F}"/>
              </a:ext>
            </a:extLst>
          </p:cNvPr>
          <p:cNvSpPr/>
          <p:nvPr/>
        </p:nvSpPr>
        <p:spPr>
          <a:xfrm>
            <a:off x="5562952" y="4005541"/>
            <a:ext cx="826994" cy="14230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Minus Sign 13">
            <a:extLst>
              <a:ext uri="{FF2B5EF4-FFF2-40B4-BE49-F238E27FC236}">
                <a16:creationId xmlns:a16="http://schemas.microsoft.com/office/drawing/2014/main" id="{C3EE60B6-8A77-2C17-665D-914D93009D30}"/>
              </a:ext>
            </a:extLst>
          </p:cNvPr>
          <p:cNvSpPr/>
          <p:nvPr/>
        </p:nvSpPr>
        <p:spPr>
          <a:xfrm>
            <a:off x="5620998" y="4011231"/>
            <a:ext cx="126626" cy="126626"/>
          </a:xfrm>
          <a:prstGeom prst="mathMinus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Minus Sign 14">
            <a:extLst>
              <a:ext uri="{FF2B5EF4-FFF2-40B4-BE49-F238E27FC236}">
                <a16:creationId xmlns:a16="http://schemas.microsoft.com/office/drawing/2014/main" id="{190D9FAF-076A-6C64-5D72-0BA4E54E2B20}"/>
              </a:ext>
            </a:extLst>
          </p:cNvPr>
          <p:cNvSpPr/>
          <p:nvPr/>
        </p:nvSpPr>
        <p:spPr>
          <a:xfrm>
            <a:off x="5907306" y="4014381"/>
            <a:ext cx="126626" cy="126626"/>
          </a:xfrm>
          <a:prstGeom prst="mathMinus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Minus Sign 15">
            <a:extLst>
              <a:ext uri="{FF2B5EF4-FFF2-40B4-BE49-F238E27FC236}">
                <a16:creationId xmlns:a16="http://schemas.microsoft.com/office/drawing/2014/main" id="{609D5CA9-5BEE-9472-C0C5-2CC9D8D6D3D1}"/>
              </a:ext>
            </a:extLst>
          </p:cNvPr>
          <p:cNvSpPr/>
          <p:nvPr/>
        </p:nvSpPr>
        <p:spPr>
          <a:xfrm>
            <a:off x="6203702" y="4019648"/>
            <a:ext cx="126626" cy="126626"/>
          </a:xfrm>
          <a:prstGeom prst="mathMinus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Oval 17">
            <a:extLst>
              <a:ext uri="{FF2B5EF4-FFF2-40B4-BE49-F238E27FC236}">
                <a16:creationId xmlns:a16="http://schemas.microsoft.com/office/drawing/2014/main" id="{EADA57D5-68BA-0E67-1FC5-522246F5553B}"/>
              </a:ext>
            </a:extLst>
          </p:cNvPr>
          <p:cNvSpPr/>
          <p:nvPr/>
        </p:nvSpPr>
        <p:spPr>
          <a:xfrm>
            <a:off x="6593411" y="3507989"/>
            <a:ext cx="1136277" cy="1136277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0" name="Plus Sign 18">
            <a:extLst>
              <a:ext uri="{FF2B5EF4-FFF2-40B4-BE49-F238E27FC236}">
                <a16:creationId xmlns:a16="http://schemas.microsoft.com/office/drawing/2014/main" id="{AF4B4DD1-0B87-D7FF-786B-591021954C52}"/>
              </a:ext>
            </a:extLst>
          </p:cNvPr>
          <p:cNvSpPr/>
          <p:nvPr/>
        </p:nvSpPr>
        <p:spPr>
          <a:xfrm>
            <a:off x="6610107" y="4105534"/>
            <a:ext cx="194983" cy="194983"/>
          </a:xfrm>
          <a:prstGeom prst="mathPlus">
            <a:avLst/>
          </a:prstGeom>
          <a:ln w="3175"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Plus Sign 19">
            <a:extLst>
              <a:ext uri="{FF2B5EF4-FFF2-40B4-BE49-F238E27FC236}">
                <a16:creationId xmlns:a16="http://schemas.microsoft.com/office/drawing/2014/main" id="{85368FA3-8BD9-91AB-FE9A-AB396E48F96F}"/>
              </a:ext>
            </a:extLst>
          </p:cNvPr>
          <p:cNvSpPr/>
          <p:nvPr/>
        </p:nvSpPr>
        <p:spPr>
          <a:xfrm>
            <a:off x="6735950" y="4314081"/>
            <a:ext cx="194983" cy="194983"/>
          </a:xfrm>
          <a:prstGeom prst="mathPlus">
            <a:avLst/>
          </a:prstGeom>
          <a:ln w="3175"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Plus Sign 20">
            <a:extLst>
              <a:ext uri="{FF2B5EF4-FFF2-40B4-BE49-F238E27FC236}">
                <a16:creationId xmlns:a16="http://schemas.microsoft.com/office/drawing/2014/main" id="{E267D9CF-218B-1DD6-A07F-A8C5F1332FC2}"/>
              </a:ext>
            </a:extLst>
          </p:cNvPr>
          <p:cNvSpPr/>
          <p:nvPr/>
        </p:nvSpPr>
        <p:spPr>
          <a:xfrm>
            <a:off x="6733598" y="3633475"/>
            <a:ext cx="194983" cy="194983"/>
          </a:xfrm>
          <a:prstGeom prst="mathPlus">
            <a:avLst/>
          </a:prstGeom>
          <a:ln w="3175"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Plus Sign 21">
            <a:extLst>
              <a:ext uri="{FF2B5EF4-FFF2-40B4-BE49-F238E27FC236}">
                <a16:creationId xmlns:a16="http://schemas.microsoft.com/office/drawing/2014/main" id="{EC3D0B1B-456C-21FD-7746-AA19700593B3}"/>
              </a:ext>
            </a:extLst>
          </p:cNvPr>
          <p:cNvSpPr/>
          <p:nvPr/>
        </p:nvSpPr>
        <p:spPr>
          <a:xfrm>
            <a:off x="6610108" y="3831590"/>
            <a:ext cx="194983" cy="194983"/>
          </a:xfrm>
          <a:prstGeom prst="mathPlus">
            <a:avLst/>
          </a:prstGeom>
          <a:ln w="3175"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Minus Sign 22">
            <a:extLst>
              <a:ext uri="{FF2B5EF4-FFF2-40B4-BE49-F238E27FC236}">
                <a16:creationId xmlns:a16="http://schemas.microsoft.com/office/drawing/2014/main" id="{EEF58C1C-D132-2301-C388-468622CB0C7D}"/>
              </a:ext>
            </a:extLst>
          </p:cNvPr>
          <p:cNvSpPr/>
          <p:nvPr/>
        </p:nvSpPr>
        <p:spPr>
          <a:xfrm>
            <a:off x="7555325" y="4120703"/>
            <a:ext cx="126626" cy="126626"/>
          </a:xfrm>
          <a:prstGeom prst="mathMinus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Minus Sign 23">
            <a:extLst>
              <a:ext uri="{FF2B5EF4-FFF2-40B4-BE49-F238E27FC236}">
                <a16:creationId xmlns:a16="http://schemas.microsoft.com/office/drawing/2014/main" id="{9C88FC0D-BD48-C669-EDEC-3B3D66C0BE85}"/>
              </a:ext>
            </a:extLst>
          </p:cNvPr>
          <p:cNvSpPr/>
          <p:nvPr/>
        </p:nvSpPr>
        <p:spPr>
          <a:xfrm>
            <a:off x="7549348" y="3884768"/>
            <a:ext cx="126626" cy="126626"/>
          </a:xfrm>
          <a:prstGeom prst="mathMinus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Minus Sign 24">
            <a:extLst>
              <a:ext uri="{FF2B5EF4-FFF2-40B4-BE49-F238E27FC236}">
                <a16:creationId xmlns:a16="http://schemas.microsoft.com/office/drawing/2014/main" id="{3CA687F5-14E2-B59E-7A87-246DFD7D9F47}"/>
              </a:ext>
            </a:extLst>
          </p:cNvPr>
          <p:cNvSpPr/>
          <p:nvPr/>
        </p:nvSpPr>
        <p:spPr>
          <a:xfrm>
            <a:off x="7449019" y="3667653"/>
            <a:ext cx="126626" cy="126626"/>
          </a:xfrm>
          <a:prstGeom prst="mathMinus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Minus Sign 25">
            <a:extLst>
              <a:ext uri="{FF2B5EF4-FFF2-40B4-BE49-F238E27FC236}">
                <a16:creationId xmlns:a16="http://schemas.microsoft.com/office/drawing/2014/main" id="{75081A51-80EB-D398-057C-E92700030EA0}"/>
              </a:ext>
            </a:extLst>
          </p:cNvPr>
          <p:cNvSpPr/>
          <p:nvPr/>
        </p:nvSpPr>
        <p:spPr>
          <a:xfrm>
            <a:off x="7455555" y="4342216"/>
            <a:ext cx="126626" cy="126626"/>
          </a:xfrm>
          <a:prstGeom prst="mathMinus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9" name="Picture 2" descr="Atomic structure - Shalom Education">
            <a:extLst>
              <a:ext uri="{FF2B5EF4-FFF2-40B4-BE49-F238E27FC236}">
                <a16:creationId xmlns:a16="http://schemas.microsoft.com/office/drawing/2014/main" id="{59F2C8FC-B1B0-9A25-DBA5-03DB8E1C7B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24" t="7863" r="35854" b="14732"/>
          <a:stretch/>
        </p:blipFill>
        <p:spPr bwMode="auto">
          <a:xfrm>
            <a:off x="7797185" y="1063229"/>
            <a:ext cx="1075896" cy="1194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Atomic structure - Shalom Education">
            <a:extLst>
              <a:ext uri="{FF2B5EF4-FFF2-40B4-BE49-F238E27FC236}">
                <a16:creationId xmlns:a16="http://schemas.microsoft.com/office/drawing/2014/main" id="{46141B50-57CF-853B-2D99-06038EE790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128" t="42565" b="30875"/>
          <a:stretch/>
        </p:blipFill>
        <p:spPr bwMode="auto">
          <a:xfrm>
            <a:off x="7046167" y="1457328"/>
            <a:ext cx="745042" cy="472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9352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6" grpId="2" animBg="1"/>
      <p:bldP spid="7" grpId="0" animBg="1"/>
      <p:bldP spid="7" grpId="1" animBg="1"/>
      <p:bldP spid="7" grpId="2" animBg="1"/>
      <p:bldP spid="8" grpId="0" animBg="1"/>
      <p:bldP spid="8" grpId="1" animBg="1"/>
      <p:bldP spid="8" grpId="2" animBg="1"/>
      <p:bldP spid="9" grpId="0" animBg="1"/>
      <p:bldP spid="9" grpId="1" animBg="1"/>
      <p:bldP spid="9" grpId="2" animBg="1"/>
      <p:bldP spid="10" grpId="0" animBg="1"/>
      <p:bldP spid="10" grpId="1" animBg="1"/>
      <p:bldP spid="10" grpId="2" animBg="1"/>
      <p:bldP spid="11" grpId="0" animBg="1"/>
      <p:bldP spid="11" grpId="1" animBg="1"/>
      <p:bldP spid="11" grpId="2" animBg="1"/>
      <p:bldP spid="12" grpId="0" animBg="1"/>
      <p:bldP spid="12" grpId="1" animBg="1"/>
      <p:bldP spid="12" grpId="2" animBg="1"/>
      <p:bldP spid="13" grpId="0" animBg="1"/>
      <p:bldP spid="13" grpId="1" animBg="1"/>
      <p:bldP spid="13" grpId="2" animBg="1"/>
      <p:bldP spid="14" grpId="0" animBg="1"/>
      <p:bldP spid="14" grpId="1" animBg="1"/>
      <p:bldP spid="14" grpId="2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73B979-92EF-4E22-9890-DC6AEB7D94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DFT/DFTB comparison: Single layer</a:t>
            </a:r>
          </a:p>
        </p:txBody>
      </p:sp>
      <p:pic>
        <p:nvPicPr>
          <p:cNvPr id="5" name="Content Placeholder 4" descr="Background pattern&#10;&#10;Description automatically generated">
            <a:extLst>
              <a:ext uri="{FF2B5EF4-FFF2-40B4-BE49-F238E27FC236}">
                <a16:creationId xmlns:a16="http://schemas.microsoft.com/office/drawing/2014/main" id="{2E8DA6D2-BBE3-B9D9-CE76-F1678E1613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92855" y="1625075"/>
            <a:ext cx="2766566" cy="2742768"/>
          </a:xfrm>
        </p:spPr>
      </p:pic>
      <p:pic>
        <p:nvPicPr>
          <p:cNvPr id="7" name="Picture 6" descr="Background pattern&#10;&#10;Description automatically generated">
            <a:extLst>
              <a:ext uri="{FF2B5EF4-FFF2-40B4-BE49-F238E27FC236}">
                <a16:creationId xmlns:a16="http://schemas.microsoft.com/office/drawing/2014/main" id="{0BC8B2BE-F9F7-50A9-01FE-BF685C8783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6766" y="1653988"/>
            <a:ext cx="2766566" cy="2742768"/>
          </a:xfrm>
          <a:prstGeom prst="rect">
            <a:avLst/>
          </a:prstGeom>
        </p:spPr>
      </p:pic>
      <p:pic>
        <p:nvPicPr>
          <p:cNvPr id="6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58569E88-C703-FC5F-97D2-BAA6C23B27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7270" y="1925856"/>
            <a:ext cx="3290823" cy="2199032"/>
          </a:xfrm>
          <a:prstGeom prst="rect">
            <a:avLst/>
          </a:prstGeom>
        </p:spPr>
      </p:pic>
      <p:sp>
        <p:nvSpPr>
          <p:cNvPr id="8" name="Tekstvak 7">
            <a:extLst>
              <a:ext uri="{FF2B5EF4-FFF2-40B4-BE49-F238E27FC236}">
                <a16:creationId xmlns:a16="http://schemas.microsoft.com/office/drawing/2014/main" id="{B413F04F-FDDE-CAB8-EED4-0A8388C7F0F9}"/>
              </a:ext>
            </a:extLst>
          </p:cNvPr>
          <p:cNvSpPr txBox="1"/>
          <p:nvPr/>
        </p:nvSpPr>
        <p:spPr>
          <a:xfrm>
            <a:off x="2550704" y="1394242"/>
            <a:ext cx="20439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128</a:t>
            </a:r>
          </a:p>
          <a:p>
            <a:pPr algn="ctr"/>
            <a:r>
              <a:rPr lang="en-GB" sz="1200" dirty="0"/>
              <a:t>One layer 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C85840E0-332C-1F02-0C5F-E4AB2E8DFE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13827" y="1653988"/>
            <a:ext cx="3294534" cy="2470900"/>
          </a:xfrm>
          <a:prstGeom prst="rect">
            <a:avLst/>
          </a:prstGeom>
        </p:spPr>
      </p:pic>
      <p:sp>
        <p:nvSpPr>
          <p:cNvPr id="9" name="Tekstvak 8">
            <a:extLst>
              <a:ext uri="{FF2B5EF4-FFF2-40B4-BE49-F238E27FC236}">
                <a16:creationId xmlns:a16="http://schemas.microsoft.com/office/drawing/2014/main" id="{0EB9CDCF-189B-BEB2-91AF-C297F14CD26C}"/>
              </a:ext>
            </a:extLst>
          </p:cNvPr>
          <p:cNvSpPr txBox="1"/>
          <p:nvPr/>
        </p:nvSpPr>
        <p:spPr>
          <a:xfrm>
            <a:off x="6239117" y="1394241"/>
            <a:ext cx="20439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113</a:t>
            </a:r>
          </a:p>
          <a:p>
            <a:pPr algn="ctr"/>
            <a:r>
              <a:rPr lang="en-GB" sz="1200" dirty="0"/>
              <a:t>One layer </a:t>
            </a:r>
          </a:p>
        </p:txBody>
      </p:sp>
    </p:spTree>
    <p:extLst>
      <p:ext uri="{BB962C8B-B14F-4D97-AF65-F5344CB8AC3E}">
        <p14:creationId xmlns:p14="http://schemas.microsoft.com/office/powerpoint/2010/main" val="110687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F97B743-0090-4244-8E49-B15288772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QM-MD test simulation</a:t>
            </a:r>
          </a:p>
        </p:txBody>
      </p:sp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D2E96112-C59D-A60F-8676-5D0B078671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3364" y="1183339"/>
            <a:ext cx="2441251" cy="1830939"/>
          </a:xfrm>
          <a:prstGeom prst="rect">
            <a:avLst/>
          </a:prstGeom>
        </p:spPr>
      </p:pic>
      <p:pic>
        <p:nvPicPr>
          <p:cNvPr id="10" name="Picture 9" descr="Chart, line chart&#10;&#10;Description automatically generated">
            <a:extLst>
              <a:ext uri="{FF2B5EF4-FFF2-40B4-BE49-F238E27FC236}">
                <a16:creationId xmlns:a16="http://schemas.microsoft.com/office/drawing/2014/main" id="{BDDDD06E-789A-1DBF-4204-707A7BC9E4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7465" y="1172368"/>
            <a:ext cx="2512648" cy="1884486"/>
          </a:xfrm>
          <a:prstGeom prst="rect">
            <a:avLst/>
          </a:prstGeom>
        </p:spPr>
      </p:pic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F8D09502-A9C5-31D3-B89E-4944F9CCB1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3364" y="3134965"/>
            <a:ext cx="2441253" cy="1830938"/>
          </a:xfrm>
          <a:prstGeom prst="rect">
            <a:avLst/>
          </a:prstGeom>
        </p:spPr>
      </p:pic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5BC294F3-7722-16D2-1A45-244CE39204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23240" y="3134963"/>
            <a:ext cx="2441251" cy="1830939"/>
          </a:xfrm>
          <a:prstGeom prst="rect">
            <a:avLst/>
          </a:prstGeom>
        </p:spPr>
      </p:pic>
      <p:sp>
        <p:nvSpPr>
          <p:cNvPr id="5" name="Tekstvak 4">
            <a:extLst>
              <a:ext uri="{FF2B5EF4-FFF2-40B4-BE49-F238E27FC236}">
                <a16:creationId xmlns:a16="http://schemas.microsoft.com/office/drawing/2014/main" id="{F34B38CD-0C19-CC57-0623-43E22480F240}"/>
              </a:ext>
            </a:extLst>
          </p:cNvPr>
          <p:cNvSpPr txBox="1"/>
          <p:nvPr/>
        </p:nvSpPr>
        <p:spPr>
          <a:xfrm>
            <a:off x="1586359" y="1193924"/>
            <a:ext cx="193688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Time interval </a:t>
            </a:r>
          </a:p>
          <a:p>
            <a:pPr algn="ctr"/>
            <a:r>
              <a:rPr lang="en-GB" sz="1400" dirty="0"/>
              <a:t>between SCC-DFTB calculations: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197C0E6-2D16-2F74-2F92-EFC0744FE95B}"/>
              </a:ext>
            </a:extLst>
          </p:cNvPr>
          <p:cNvSpPr txBox="1"/>
          <p:nvPr/>
        </p:nvSpPr>
        <p:spPr>
          <a:xfrm>
            <a:off x="2258631" y="1910619"/>
            <a:ext cx="4732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1 fs</a:t>
            </a:r>
          </a:p>
        </p:txBody>
      </p:sp>
      <p:sp>
        <p:nvSpPr>
          <p:cNvPr id="13" name="Tekstvak 12">
            <a:extLst>
              <a:ext uri="{FF2B5EF4-FFF2-40B4-BE49-F238E27FC236}">
                <a16:creationId xmlns:a16="http://schemas.microsoft.com/office/drawing/2014/main" id="{938E8272-AF68-0CF4-3E6E-3C33694B3091}"/>
              </a:ext>
            </a:extLst>
          </p:cNvPr>
          <p:cNvSpPr txBox="1"/>
          <p:nvPr/>
        </p:nvSpPr>
        <p:spPr>
          <a:xfrm>
            <a:off x="2276518" y="3814733"/>
            <a:ext cx="5229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5 </a:t>
            </a:r>
            <a:r>
              <a:rPr lang="en-GB" sz="1400" dirty="0" err="1"/>
              <a:t>ps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3936234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EFFA8B8-90E8-4508-AA8D-ADA0AEA8B6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Estimating coupling time interval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kstvak 7">
                <a:extLst>
                  <a:ext uri="{FF2B5EF4-FFF2-40B4-BE49-F238E27FC236}">
                    <a16:creationId xmlns:a16="http://schemas.microsoft.com/office/drawing/2014/main" id="{01D9AFA4-7F29-45A6-B8A3-F242045C8761}"/>
                  </a:ext>
                </a:extLst>
              </p:cNvPr>
              <p:cNvSpPr txBox="1"/>
              <p:nvPr/>
            </p:nvSpPr>
            <p:spPr>
              <a:xfrm>
                <a:off x="5460820" y="3263776"/>
                <a:ext cx="3553232" cy="4332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de-DE" smtClean="0"/>
                      <m:t> </m:t>
                    </m:r>
                    <m:sSub>
                      <m:sSubPr>
                        <m:ctrlPr>
                          <a:rPr lang="nl-NL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NL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nl-NL" b="0" i="1" dirty="0" smtClean="0">
                            <a:latin typeface="Cambria Math" panose="02040503050406030204" pitchFamily="18" charset="0"/>
                          </a:rPr>
                          <m:t>𝑔𝑒𝑚</m:t>
                        </m:r>
                      </m:sub>
                    </m:sSub>
                    <m:r>
                      <a:rPr lang="nl-NL" b="0" i="1" dirty="0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nl-NL" b="0" i="1" dirty="0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nl-NL" b="0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nl-NL" b="0" i="1" dirty="0" smtClean="0">
                            <a:latin typeface="Cambria Math" panose="02040503050406030204" pitchFamily="18" charset="0"/>
                          </a:rPr>
                          <m:t>⋅1 </m:t>
                        </m:r>
                        <m:r>
                          <m:rPr>
                            <m:sty m:val="p"/>
                          </m:rPr>
                          <a:rPr lang="nl-NL" b="0" i="0" dirty="0" smtClean="0">
                            <a:latin typeface="Cambria Math" panose="02040503050406030204" pitchFamily="18" charset="0"/>
                          </a:rPr>
                          <m:t>ps</m:t>
                        </m:r>
                      </m:e>
                    </m:rad>
                    <m:r>
                      <a:rPr lang="nl-NL" b="0" i="1" dirty="0" smtClean="0">
                        <a:latin typeface="Cambria Math" panose="02040503050406030204" pitchFamily="18" charset="0"/>
                      </a:rPr>
                      <m:t>=0.086 Å</m:t>
                    </m:r>
                  </m:oMath>
                </a14:m>
                <a:r>
                  <a:rPr lang="en-GB" dirty="0"/>
                  <a:t> </a:t>
                </a:r>
              </a:p>
            </p:txBody>
          </p:sp>
        </mc:Choice>
        <mc:Fallback xmlns="">
          <p:sp>
            <p:nvSpPr>
              <p:cNvPr id="8" name="Tekstvak 7">
                <a:extLst>
                  <a:ext uri="{FF2B5EF4-FFF2-40B4-BE49-F238E27FC236}">
                    <a16:creationId xmlns:a16="http://schemas.microsoft.com/office/drawing/2014/main" id="{01D9AFA4-7F29-45A6-B8A3-F242045C87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0820" y="3263776"/>
                <a:ext cx="3553232" cy="433260"/>
              </a:xfrm>
              <a:prstGeom prst="rect">
                <a:avLst/>
              </a:prstGeom>
              <a:blipFill>
                <a:blip r:embed="rId2"/>
                <a:stretch>
                  <a:fillRect b="-422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kstvak 8">
                <a:extLst>
                  <a:ext uri="{FF2B5EF4-FFF2-40B4-BE49-F238E27FC236}">
                    <a16:creationId xmlns:a16="http://schemas.microsoft.com/office/drawing/2014/main" id="{FDDB0C8F-2CDD-49F2-A4B9-0A8A0458EDF8}"/>
                  </a:ext>
                </a:extLst>
              </p:cNvPr>
              <p:cNvSpPr txBox="1"/>
              <p:nvPr/>
            </p:nvSpPr>
            <p:spPr>
              <a:xfrm>
                <a:off x="5966376" y="2537893"/>
                <a:ext cx="2026920" cy="5300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de-DE" smtClean="0"/>
                      <m:t> </m:t>
                    </m:r>
                    <m:r>
                      <a:rPr lang="nl-NL" b="0" i="1" dirty="0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nl-NL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nl-NL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nl-NL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nl-NL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f>
                      <m:fPr>
                        <m:ctrlPr>
                          <a:rPr lang="nl-NL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nl-NL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nl-NL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f>
                      <m:fPr>
                        <m:ctrlPr>
                          <a:rPr lang="nl-NL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nl-NL" b="0" i="1" dirty="0" smtClean="0">
                            <a:latin typeface="Cambria Math" panose="02040503050406030204" pitchFamily="18" charset="0"/>
                          </a:rPr>
                          <m:t>𝑑𝑀𝑆𝐷</m:t>
                        </m:r>
                      </m:num>
                      <m:den>
                        <m:r>
                          <a:rPr lang="nl-NL" b="0" i="1" dirty="0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en-GB" dirty="0"/>
                  <a:t> 	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nl-NL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nl-NL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nl-NL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nl-NL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p>
                                <m:r>
                                  <a:rPr lang="nl-NL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nl-NL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den>
                        </m:f>
                      </m:e>
                    </m:d>
                  </m:oMath>
                </a14:m>
                <a:r>
                  <a:rPr lang="en-GB" dirty="0"/>
                  <a:t> </a:t>
                </a:r>
              </a:p>
            </p:txBody>
          </p:sp>
        </mc:Choice>
        <mc:Fallback xmlns="">
          <p:sp>
            <p:nvSpPr>
              <p:cNvPr id="9" name="Tekstvak 8">
                <a:extLst>
                  <a:ext uri="{FF2B5EF4-FFF2-40B4-BE49-F238E27FC236}">
                    <a16:creationId xmlns:a16="http://schemas.microsoft.com/office/drawing/2014/main" id="{FDDB0C8F-2CDD-49F2-A4B9-0A8A0458ED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6376" y="2537893"/>
                <a:ext cx="2026920" cy="53001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kstvak 9">
                <a:extLst>
                  <a:ext uri="{FF2B5EF4-FFF2-40B4-BE49-F238E27FC236}">
                    <a16:creationId xmlns:a16="http://schemas.microsoft.com/office/drawing/2014/main" id="{2B7DC6DF-F306-4CC7-9565-CEFD3221CB83}"/>
                  </a:ext>
                </a:extLst>
              </p:cNvPr>
              <p:cNvSpPr txBox="1"/>
              <p:nvPr/>
            </p:nvSpPr>
            <p:spPr>
              <a:xfrm>
                <a:off x="5227969" y="1839774"/>
                <a:ext cx="4991099" cy="5022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de-DE" smtClean="0"/>
                      <m:t> </m:t>
                    </m:r>
                    <m:r>
                      <a:rPr lang="nl-NL" b="0" i="1" dirty="0" smtClean="0">
                        <a:latin typeface="Cambria Math" panose="02040503050406030204" pitchFamily="18" charset="0"/>
                      </a:rPr>
                      <m:t>𝑀𝑆𝐷</m:t>
                    </m:r>
                    <m:r>
                      <a:rPr lang="nl-NL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nl-NL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nl-NL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nl-NL" b="0" i="1" dirty="0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ctrlPr>
                          <a:rPr lang="nl-NL" b="0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nl-NL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nl-NL" b="0" i="1" dirty="0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p>
                          <m:sSupPr>
                            <m:ctrlPr>
                              <a:rPr lang="nl-NL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nl-NL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nl-NL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nl-NL" b="0" i="1" dirty="0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nl-NL" b="0" i="1" dirty="0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nl-NL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nl-NL" b="0" i="1" dirty="0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a:rPr lang="nl-NL" b="0" i="1" dirty="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nl-NL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nl-NL" b="0" i="1" dirty="0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nl-NL" b="0" i="1" dirty="0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nl-NL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nl-NL" b="0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nl-NL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lang="nl-NL" b="0" i="1" dirty="0" smtClean="0">
                        <a:latin typeface="Cambria Math" panose="02040503050406030204" pitchFamily="18" charset="0"/>
                      </a:rPr>
                      <m:t>   </m:t>
                    </m:r>
                    <m:d>
                      <m:dPr>
                        <m:begChr m:val="["/>
                        <m:endChr m:val="]"/>
                        <m:ctrlPr>
                          <a:rPr lang="nl-NL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nl-NL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nl-NL" b="0" i="0" dirty="0" smtClean="0">
                                <a:latin typeface="Cambria Math" panose="02040503050406030204" pitchFamily="18" charset="0"/>
                              </a:rPr>
                              <m:t>m</m:t>
                            </m:r>
                          </m:e>
                          <m:sup>
                            <m:r>
                              <a:rPr lang="nl-NL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GB" dirty="0"/>
                  <a:t>	</a:t>
                </a:r>
              </a:p>
            </p:txBody>
          </p:sp>
        </mc:Choice>
        <mc:Fallback xmlns="">
          <p:sp>
            <p:nvSpPr>
              <p:cNvPr id="10" name="Tekstvak 9">
                <a:extLst>
                  <a:ext uri="{FF2B5EF4-FFF2-40B4-BE49-F238E27FC236}">
                    <a16:creationId xmlns:a16="http://schemas.microsoft.com/office/drawing/2014/main" id="{2B7DC6DF-F306-4CC7-9565-CEFD3221CB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7969" y="1839774"/>
                <a:ext cx="4991099" cy="502253"/>
              </a:xfrm>
              <a:prstGeom prst="rect">
                <a:avLst/>
              </a:prstGeom>
              <a:blipFill>
                <a:blip r:embed="rId4"/>
                <a:stretch>
                  <a:fillRect t="-73171" b="-12682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kstvak 11">
                <a:extLst>
                  <a:ext uri="{FF2B5EF4-FFF2-40B4-BE49-F238E27FC236}">
                    <a16:creationId xmlns:a16="http://schemas.microsoft.com/office/drawing/2014/main" id="{F62DCC87-CCB9-09B0-9F1D-B00AC36AF580}"/>
                  </a:ext>
                </a:extLst>
              </p:cNvPr>
              <p:cNvSpPr txBox="1"/>
              <p:nvPr/>
            </p:nvSpPr>
            <p:spPr>
              <a:xfrm>
                <a:off x="5946902" y="3892902"/>
                <a:ext cx="3553232" cy="3831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⌊"/>
                        <m:endChr m:val="⌋"/>
                        <m:ctrlPr>
                          <a:rPr lang="nl-NL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nl-NL" b="0" i="1" dirty="0" smtClean="0">
                            <a:latin typeface="Cambria Math" panose="02040503050406030204" pitchFamily="18" charset="0"/>
                          </a:rPr>
                          <m:t>3.6149/0.86</m:t>
                        </m:r>
                      </m:e>
                    </m:d>
                    <m:r>
                      <a:rPr lang="nl-NL" b="0" i="1" dirty="0" smtClean="0">
                        <a:latin typeface="Cambria Math" panose="02040503050406030204" pitchFamily="18" charset="0"/>
                      </a:rPr>
                      <m:t>=4 </m:t>
                    </m:r>
                    <m:r>
                      <m:rPr>
                        <m:sty m:val="p"/>
                      </m:rPr>
                      <a:rPr lang="nl-NL" b="0" i="0" dirty="0" smtClean="0">
                        <a:latin typeface="Cambria Math" panose="02040503050406030204" pitchFamily="18" charset="0"/>
                      </a:rPr>
                      <m:t>ps</m:t>
                    </m:r>
                    <m:r>
                      <a:rPr lang="nl-NL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 </a:t>
                </a:r>
              </a:p>
            </p:txBody>
          </p:sp>
        </mc:Choice>
        <mc:Fallback xmlns="">
          <p:sp>
            <p:nvSpPr>
              <p:cNvPr id="12" name="Tekstvak 11">
                <a:extLst>
                  <a:ext uri="{FF2B5EF4-FFF2-40B4-BE49-F238E27FC236}">
                    <a16:creationId xmlns:a16="http://schemas.microsoft.com/office/drawing/2014/main" id="{F62DCC87-CCB9-09B0-9F1D-B00AC36AF5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6902" y="3892902"/>
                <a:ext cx="3553232" cy="383118"/>
              </a:xfrm>
              <a:prstGeom prst="rect">
                <a:avLst/>
              </a:prstGeom>
              <a:blipFill>
                <a:blip r:embed="rId5"/>
                <a:stretch>
                  <a:fillRect b="-112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Tijdelijke aanduiding voor inhoud 15">
            <a:extLst>
              <a:ext uri="{FF2B5EF4-FFF2-40B4-BE49-F238E27FC236}">
                <a16:creationId xmlns:a16="http://schemas.microsoft.com/office/drawing/2014/main" id="{70BA7C54-580D-41BB-4C4D-97D5808C13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1834888" y="1742459"/>
            <a:ext cx="3534535" cy="2650902"/>
          </a:xfrm>
        </p:spPr>
      </p:pic>
    </p:spTree>
    <p:extLst>
      <p:ext uri="{BB962C8B-B14F-4D97-AF65-F5344CB8AC3E}">
        <p14:creationId xmlns:p14="http://schemas.microsoft.com/office/powerpoint/2010/main" val="5238473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B623E3-D67E-B1F7-F74C-A4AED542B4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Pair correlation functions</a:t>
            </a:r>
          </a:p>
        </p:txBody>
      </p:sp>
      <p:pic>
        <p:nvPicPr>
          <p:cNvPr id="5" name="Content Placeholder 4" descr="Chart, histogram&#10;&#10;Description automatically generated">
            <a:extLst>
              <a:ext uri="{FF2B5EF4-FFF2-40B4-BE49-F238E27FC236}">
                <a16:creationId xmlns:a16="http://schemas.microsoft.com/office/drawing/2014/main" id="{577AF3B4-4905-89E5-7B9A-58DFDF4B3B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51750" y="1847605"/>
            <a:ext cx="2961861" cy="2221396"/>
          </a:xfrm>
        </p:spPr>
      </p:pic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26A87523-8DDE-C251-BF37-D432CE4D7A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1320" y="1847605"/>
            <a:ext cx="2961859" cy="2221395"/>
          </a:xfrm>
          <a:prstGeom prst="rect">
            <a:avLst/>
          </a:prstGeom>
        </p:spPr>
      </p:pic>
      <p:sp>
        <p:nvSpPr>
          <p:cNvPr id="6" name="Tekstvak 5">
            <a:extLst>
              <a:ext uri="{FF2B5EF4-FFF2-40B4-BE49-F238E27FC236}">
                <a16:creationId xmlns:a16="http://schemas.microsoft.com/office/drawing/2014/main" id="{0A0F914C-4006-4F9A-06BA-62A7512B786B}"/>
              </a:ext>
            </a:extLst>
          </p:cNvPr>
          <p:cNvSpPr txBox="1"/>
          <p:nvPr/>
        </p:nvSpPr>
        <p:spPr>
          <a:xfrm>
            <a:off x="6628533" y="1701836"/>
            <a:ext cx="8515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i="1" dirty="0"/>
              <a:t>Chloride</a:t>
            </a:r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C9F6C5D3-B928-2A24-6A27-C367FBA5F16B}"/>
              </a:ext>
            </a:extLst>
          </p:cNvPr>
          <p:cNvSpPr txBox="1"/>
          <p:nvPr/>
        </p:nvSpPr>
        <p:spPr>
          <a:xfrm>
            <a:off x="3217039" y="1701836"/>
            <a:ext cx="10214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i="1" dirty="0"/>
              <a:t>Potassium</a:t>
            </a:r>
          </a:p>
        </p:txBody>
      </p:sp>
    </p:spTree>
    <p:extLst>
      <p:ext uri="{BB962C8B-B14F-4D97-AF65-F5344CB8AC3E}">
        <p14:creationId xmlns:p14="http://schemas.microsoft.com/office/powerpoint/2010/main" val="17773376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76D3D-74AA-AD48-6306-139BB8B28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Total density profile</a:t>
            </a:r>
            <a:endParaRPr lang="en-GB" dirty="0"/>
          </a:p>
        </p:txBody>
      </p:sp>
      <p:pic>
        <p:nvPicPr>
          <p:cNvPr id="5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6CEE986F-FA72-B25E-D5C3-95E49FDEC5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21891" y="1277470"/>
            <a:ext cx="4186517" cy="3139887"/>
          </a:xfrm>
        </p:spPr>
      </p:pic>
    </p:spTree>
    <p:extLst>
      <p:ext uri="{BB962C8B-B14F-4D97-AF65-F5344CB8AC3E}">
        <p14:creationId xmlns:p14="http://schemas.microsoft.com/office/powerpoint/2010/main" val="22304386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45E47D-4288-D0AD-8EA9-6BFEB86CB2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sz="3200" dirty="0"/>
              <a:t>Resulting charge difference </a:t>
            </a:r>
            <a:br>
              <a:rPr lang="en-GB" sz="3200" dirty="0"/>
            </a:br>
            <a:r>
              <a:rPr lang="en-GB" sz="3200" dirty="0"/>
              <a:t>between C-MD and QM-MD</a:t>
            </a:r>
          </a:p>
        </p:txBody>
      </p:sp>
      <p:pic>
        <p:nvPicPr>
          <p:cNvPr id="5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B02D90D6-3B78-610A-9A61-E4B8FBFE5F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27934" y="1581720"/>
            <a:ext cx="3377440" cy="2533080"/>
          </a:xfrm>
        </p:spPr>
      </p:pic>
    </p:spTree>
    <p:extLst>
      <p:ext uri="{BB962C8B-B14F-4D97-AF65-F5344CB8AC3E}">
        <p14:creationId xmlns:p14="http://schemas.microsoft.com/office/powerpoint/2010/main" val="5370704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81342B1-0543-B43E-54A5-D0190AD069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MSD measurement: wall trajectories</a:t>
            </a:r>
          </a:p>
        </p:txBody>
      </p:sp>
      <p:pic>
        <p:nvPicPr>
          <p:cNvPr id="9" name="Tijdelijke aanduiding voor inhoud 8">
            <a:extLst>
              <a:ext uri="{FF2B5EF4-FFF2-40B4-BE49-F238E27FC236}">
                <a16:creationId xmlns:a16="http://schemas.microsoft.com/office/drawing/2014/main" id="{BF6F5456-62A3-1708-7E01-EC9ED371EB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59125" y="1590462"/>
            <a:ext cx="3213380" cy="2410035"/>
          </a:xfrm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D8C20636-5646-8706-F16E-5F50D47CB9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745" y="1590461"/>
            <a:ext cx="3213380" cy="2410035"/>
          </a:xfrm>
          <a:prstGeom prst="rect">
            <a:avLst/>
          </a:prstGeom>
        </p:spPr>
      </p:pic>
      <p:sp>
        <p:nvSpPr>
          <p:cNvPr id="5" name="Tekstvak 4">
            <a:extLst>
              <a:ext uri="{FF2B5EF4-FFF2-40B4-BE49-F238E27FC236}">
                <a16:creationId xmlns:a16="http://schemas.microsoft.com/office/drawing/2014/main" id="{FA67C0A0-BB78-A441-78FF-7FAD24C40A90}"/>
              </a:ext>
            </a:extLst>
          </p:cNvPr>
          <p:cNvSpPr txBox="1"/>
          <p:nvPr/>
        </p:nvSpPr>
        <p:spPr>
          <a:xfrm>
            <a:off x="6560094" y="1436574"/>
            <a:ext cx="8114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i="1" dirty="0"/>
              <a:t>QM-MD</a:t>
            </a: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39941C6D-78B6-AD18-0050-2EE9D734F19A}"/>
              </a:ext>
            </a:extLst>
          </p:cNvPr>
          <p:cNvSpPr txBox="1"/>
          <p:nvPr/>
        </p:nvSpPr>
        <p:spPr>
          <a:xfrm>
            <a:off x="3426064" y="1436571"/>
            <a:ext cx="6527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i="1" dirty="0"/>
              <a:t>C-MD</a:t>
            </a:r>
          </a:p>
        </p:txBody>
      </p:sp>
    </p:spTree>
    <p:extLst>
      <p:ext uri="{BB962C8B-B14F-4D97-AF65-F5344CB8AC3E}">
        <p14:creationId xmlns:p14="http://schemas.microsoft.com/office/powerpoint/2010/main" val="30856042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7B7B1CA-E241-EBDD-ABBD-6603E09C8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MSD measurements: bulk </a:t>
            </a:r>
            <a:r>
              <a:rPr lang="en-GB" dirty="0">
                <a:solidFill>
                  <a:schemeClr val="bg1"/>
                </a:solidFill>
              </a:rPr>
              <a:t>trajectories</a:t>
            </a:r>
          </a:p>
        </p:txBody>
      </p:sp>
      <p:pic>
        <p:nvPicPr>
          <p:cNvPr id="4" name="Tijdelijke aanduiding voor inhoud 5">
            <a:extLst>
              <a:ext uri="{FF2B5EF4-FFF2-40B4-BE49-F238E27FC236}">
                <a16:creationId xmlns:a16="http://schemas.microsoft.com/office/drawing/2014/main" id="{E5739456-767E-ECCA-1A76-D149B468C5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5330" y="1744348"/>
            <a:ext cx="3081926" cy="2311445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D15F777C-76B5-1E95-2752-8F593B1682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1962" y="1750453"/>
            <a:ext cx="3190979" cy="2393234"/>
          </a:xfrm>
          <a:prstGeom prst="rect">
            <a:avLst/>
          </a:prstGeom>
        </p:spPr>
      </p:pic>
      <p:sp>
        <p:nvSpPr>
          <p:cNvPr id="6" name="Tekstvak 5">
            <a:extLst>
              <a:ext uri="{FF2B5EF4-FFF2-40B4-BE49-F238E27FC236}">
                <a16:creationId xmlns:a16="http://schemas.microsoft.com/office/drawing/2014/main" id="{76C61243-90A4-D95B-93FB-74CCAC055098}"/>
              </a:ext>
            </a:extLst>
          </p:cNvPr>
          <p:cNvSpPr txBox="1"/>
          <p:nvPr/>
        </p:nvSpPr>
        <p:spPr>
          <a:xfrm>
            <a:off x="6681730" y="1590458"/>
            <a:ext cx="8114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i="1" dirty="0"/>
              <a:t>QM-MD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C0E350A3-1B32-5774-2459-F625906FD97A}"/>
              </a:ext>
            </a:extLst>
          </p:cNvPr>
          <p:cNvSpPr txBox="1"/>
          <p:nvPr/>
        </p:nvSpPr>
        <p:spPr>
          <a:xfrm>
            <a:off x="3239921" y="1590459"/>
            <a:ext cx="6527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i="1" dirty="0"/>
              <a:t>C-MD</a:t>
            </a:r>
          </a:p>
        </p:txBody>
      </p:sp>
    </p:spTree>
    <p:extLst>
      <p:ext uri="{BB962C8B-B14F-4D97-AF65-F5344CB8AC3E}">
        <p14:creationId xmlns:p14="http://schemas.microsoft.com/office/powerpoint/2010/main" val="30652166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B6B89D4-CB51-82AD-A3FB-D9E1B9B314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Diffusion coefficient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BEBAD8CC-B7D8-59A0-ACAB-66C1019BAD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kstvak 3">
                <a:extLst>
                  <a:ext uri="{FF2B5EF4-FFF2-40B4-BE49-F238E27FC236}">
                    <a16:creationId xmlns:a16="http://schemas.microsoft.com/office/drawing/2014/main" id="{DB0A4FD9-7C89-F7BD-A585-EF46A7AC45D9}"/>
                  </a:ext>
                </a:extLst>
              </p:cNvPr>
              <p:cNvSpPr txBox="1"/>
              <p:nvPr/>
            </p:nvSpPr>
            <p:spPr>
              <a:xfrm>
                <a:off x="6061612" y="2434974"/>
                <a:ext cx="2026920" cy="5300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de-DE" smtClean="0"/>
                      <m:t> </m:t>
                    </m:r>
                    <m:r>
                      <a:rPr lang="nl-NL" b="0" i="1" dirty="0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nl-NL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nl-NL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nl-NL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nl-NL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f>
                      <m:fPr>
                        <m:ctrlPr>
                          <a:rPr lang="nl-NL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nl-NL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nl-NL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f>
                      <m:fPr>
                        <m:ctrlPr>
                          <a:rPr lang="nl-NL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nl-NL" b="0" i="1" dirty="0" smtClean="0">
                            <a:latin typeface="Cambria Math" panose="02040503050406030204" pitchFamily="18" charset="0"/>
                          </a:rPr>
                          <m:t>𝑑𝑀𝑆𝐷</m:t>
                        </m:r>
                      </m:num>
                      <m:den>
                        <m:r>
                          <a:rPr lang="nl-NL" b="0" i="1" dirty="0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en-GB" dirty="0"/>
                  <a:t> 	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nl-NL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nl-NL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nl-NL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nl-NL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p>
                                <m:r>
                                  <a:rPr lang="nl-NL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nl-NL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den>
                        </m:f>
                      </m:e>
                    </m:d>
                  </m:oMath>
                </a14:m>
                <a:r>
                  <a:rPr lang="en-GB" dirty="0"/>
                  <a:t> </a:t>
                </a:r>
              </a:p>
            </p:txBody>
          </p:sp>
        </mc:Choice>
        <mc:Fallback xmlns="">
          <p:sp>
            <p:nvSpPr>
              <p:cNvPr id="4" name="Tekstvak 3">
                <a:extLst>
                  <a:ext uri="{FF2B5EF4-FFF2-40B4-BE49-F238E27FC236}">
                    <a16:creationId xmlns:a16="http://schemas.microsoft.com/office/drawing/2014/main" id="{DB0A4FD9-7C89-F7BD-A585-EF46A7AC45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1612" y="2434974"/>
                <a:ext cx="2026920" cy="53001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kstvak 4">
                <a:extLst>
                  <a:ext uri="{FF2B5EF4-FFF2-40B4-BE49-F238E27FC236}">
                    <a16:creationId xmlns:a16="http://schemas.microsoft.com/office/drawing/2014/main" id="{D3E25B50-B7B1-855C-AC08-CD845AA438C2}"/>
                  </a:ext>
                </a:extLst>
              </p:cNvPr>
              <p:cNvSpPr txBox="1"/>
              <p:nvPr/>
            </p:nvSpPr>
            <p:spPr>
              <a:xfrm>
                <a:off x="5375632" y="3253926"/>
                <a:ext cx="3398879" cy="4318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nl-NL" b="0" dirty="0"/>
                  <a:t>Found: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NL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nl-NL" b="0" i="0" smtClean="0">
                            <a:latin typeface="Cambria Math" panose="02040503050406030204" pitchFamily="18" charset="0"/>
                          </a:rPr>
                          <m:t>D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nl-NL" b="0" i="0" smtClean="0">
                            <a:latin typeface="Cambria Math" panose="02040503050406030204" pitchFamily="18" charset="0"/>
                          </a:rPr>
                          <m:t>xy</m:t>
                        </m:r>
                      </m:sub>
                    </m:sSub>
                    <m:r>
                      <a:rPr lang="nl-NL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nl-NL" b="0" i="1" smtClean="0">
                        <a:latin typeface="Cambria Math" panose="02040503050406030204" pitchFamily="18" charset="0"/>
                      </a:rPr>
                      <m:t>1.8768±0.005  </m:t>
                    </m:r>
                    <m:f>
                      <m:fPr>
                        <m:ctrlPr>
                          <a:rPr lang="nl-NL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nl-NL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nl-NL" b="0" i="0" smtClean="0">
                                <a:latin typeface="Cambria Math" panose="02040503050406030204" pitchFamily="18" charset="0"/>
                              </a:rPr>
                              <m:t>m</m:t>
                            </m:r>
                          </m:e>
                          <m:sup>
                            <m:r>
                              <a:rPr lang="nl-NL" b="0" i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m:rPr>
                            <m:sty m:val="p"/>
                          </m:rPr>
                          <a:rPr lang="nl-NL" b="0" i="0" smtClean="0">
                            <a:latin typeface="Cambria Math" panose="02040503050406030204" pitchFamily="18" charset="0"/>
                          </a:rPr>
                          <m:t>s</m:t>
                        </m:r>
                      </m:den>
                    </m:f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5" name="Tekstvak 4">
                <a:extLst>
                  <a:ext uri="{FF2B5EF4-FFF2-40B4-BE49-F238E27FC236}">
                    <a16:creationId xmlns:a16="http://schemas.microsoft.com/office/drawing/2014/main" id="{D3E25B50-B7B1-855C-AC08-CD845AA438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5632" y="3253926"/>
                <a:ext cx="3398879" cy="431849"/>
              </a:xfrm>
              <a:prstGeom prst="rect">
                <a:avLst/>
              </a:prstGeom>
              <a:blipFill>
                <a:blip r:embed="rId3"/>
                <a:stretch>
                  <a:fillRect l="-4309" b="-1690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kstvak 5">
                <a:extLst>
                  <a:ext uri="{FF2B5EF4-FFF2-40B4-BE49-F238E27FC236}">
                    <a16:creationId xmlns:a16="http://schemas.microsoft.com/office/drawing/2014/main" id="{79960FBA-ECC8-B1A3-C671-A9FDA5B90EA4}"/>
                  </a:ext>
                </a:extLst>
              </p:cNvPr>
              <p:cNvSpPr txBox="1"/>
              <p:nvPr/>
            </p:nvSpPr>
            <p:spPr>
              <a:xfrm>
                <a:off x="5862110" y="3976117"/>
                <a:ext cx="2425921" cy="4318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nl-NL" b="0" dirty="0"/>
                  <a:t>Literature: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nl-NL" b="0" i="0" smtClean="0">
                        <a:latin typeface="Cambria Math" panose="02040503050406030204" pitchFamily="18" charset="0"/>
                      </a:rPr>
                      <m:t>D</m:t>
                    </m:r>
                    <m:r>
                      <a:rPr lang="nl-NL" b="0" i="0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nl-NL" b="0" i="1" smtClean="0">
                        <a:latin typeface="Cambria Math" panose="02040503050406030204" pitchFamily="18" charset="0"/>
                      </a:rPr>
                      <m:t>1.89  </m:t>
                    </m:r>
                    <m:f>
                      <m:fPr>
                        <m:ctrlPr>
                          <a:rPr lang="nl-NL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nl-NL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nl-NL" b="0" i="0" smtClean="0">
                                <a:latin typeface="Cambria Math" panose="02040503050406030204" pitchFamily="18" charset="0"/>
                              </a:rPr>
                              <m:t>m</m:t>
                            </m:r>
                          </m:e>
                          <m:sup>
                            <m:r>
                              <a:rPr lang="nl-NL" b="0" i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m:rPr>
                            <m:sty m:val="p"/>
                          </m:rPr>
                          <a:rPr lang="nl-NL" b="0" i="0" smtClean="0">
                            <a:latin typeface="Cambria Math" panose="02040503050406030204" pitchFamily="18" charset="0"/>
                          </a:rPr>
                          <m:t>s</m:t>
                        </m:r>
                      </m:den>
                    </m:f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6" name="Tekstvak 5">
                <a:extLst>
                  <a:ext uri="{FF2B5EF4-FFF2-40B4-BE49-F238E27FC236}">
                    <a16:creationId xmlns:a16="http://schemas.microsoft.com/office/drawing/2014/main" id="{79960FBA-ECC8-B1A3-C671-A9FDA5B90E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2110" y="3976117"/>
                <a:ext cx="2425921" cy="431849"/>
              </a:xfrm>
              <a:prstGeom prst="rect">
                <a:avLst/>
              </a:prstGeom>
              <a:blipFill>
                <a:blip r:embed="rId4"/>
                <a:stretch>
                  <a:fillRect l="-6030" b="-1831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Tijdelijke aanduiding voor inhoud 5">
            <a:extLst>
              <a:ext uri="{FF2B5EF4-FFF2-40B4-BE49-F238E27FC236}">
                <a16:creationId xmlns:a16="http://schemas.microsoft.com/office/drawing/2014/main" id="{782EDF2F-A8C0-2CE0-DB85-9F35C2177C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63106" y="1691755"/>
            <a:ext cx="3311990" cy="248399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kstvak 7">
                <a:extLst>
                  <a:ext uri="{FF2B5EF4-FFF2-40B4-BE49-F238E27FC236}">
                    <a16:creationId xmlns:a16="http://schemas.microsoft.com/office/drawing/2014/main" id="{166DB821-DA50-8D94-5F8F-B5DE08B8A8A9}"/>
                  </a:ext>
                </a:extLst>
              </p:cNvPr>
              <p:cNvSpPr txBox="1"/>
              <p:nvPr/>
            </p:nvSpPr>
            <p:spPr>
              <a:xfrm>
                <a:off x="5126607" y="1751176"/>
                <a:ext cx="4991099" cy="5022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de-DE" smtClean="0"/>
                      <m:t> </m:t>
                    </m:r>
                    <m:r>
                      <a:rPr lang="nl-NL" b="0" i="1" dirty="0" smtClean="0">
                        <a:latin typeface="Cambria Math" panose="02040503050406030204" pitchFamily="18" charset="0"/>
                      </a:rPr>
                      <m:t>𝑀𝑆𝐷</m:t>
                    </m:r>
                    <m:r>
                      <a:rPr lang="nl-NL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nl-NL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nl-NL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nl-NL" b="0" i="1" dirty="0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ctrlPr>
                          <a:rPr lang="nl-NL" b="0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nl-NL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nl-NL" b="0" i="1" dirty="0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p>
                          <m:sSupPr>
                            <m:ctrlPr>
                              <a:rPr lang="nl-NL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nl-NL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nl-NL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nl-NL" b="0" i="1" dirty="0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nl-NL" b="0" i="1" dirty="0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nl-NL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nl-NL" b="0" i="1" dirty="0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a:rPr lang="nl-NL" b="0" i="1" dirty="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nl-NL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nl-NL" b="0" i="1" dirty="0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nl-NL" b="0" i="1" dirty="0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nl-NL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nl-NL" b="0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nl-NL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lang="nl-NL" b="0" i="1" dirty="0" smtClean="0">
                        <a:latin typeface="Cambria Math" panose="02040503050406030204" pitchFamily="18" charset="0"/>
                      </a:rPr>
                      <m:t>   </m:t>
                    </m:r>
                    <m:d>
                      <m:dPr>
                        <m:begChr m:val="["/>
                        <m:endChr m:val="]"/>
                        <m:ctrlPr>
                          <a:rPr lang="nl-NL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nl-NL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nl-NL" b="0" i="0" dirty="0" smtClean="0">
                                <a:latin typeface="Cambria Math" panose="02040503050406030204" pitchFamily="18" charset="0"/>
                              </a:rPr>
                              <m:t>m</m:t>
                            </m:r>
                          </m:e>
                          <m:sup>
                            <m:r>
                              <a:rPr lang="nl-NL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GB" dirty="0"/>
                  <a:t>	</a:t>
                </a:r>
              </a:p>
            </p:txBody>
          </p:sp>
        </mc:Choice>
        <mc:Fallback xmlns="">
          <p:sp>
            <p:nvSpPr>
              <p:cNvPr id="8" name="Tekstvak 7">
                <a:extLst>
                  <a:ext uri="{FF2B5EF4-FFF2-40B4-BE49-F238E27FC236}">
                    <a16:creationId xmlns:a16="http://schemas.microsoft.com/office/drawing/2014/main" id="{166DB821-DA50-8D94-5F8F-B5DE08B8A8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6607" y="1751176"/>
                <a:ext cx="4991099" cy="502253"/>
              </a:xfrm>
              <a:prstGeom prst="rect">
                <a:avLst/>
              </a:prstGeom>
              <a:blipFill>
                <a:blip r:embed="rId6"/>
                <a:stretch>
                  <a:fillRect t="-72289" b="-12409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kstvak 8">
            <a:extLst>
              <a:ext uri="{FF2B5EF4-FFF2-40B4-BE49-F238E27FC236}">
                <a16:creationId xmlns:a16="http://schemas.microsoft.com/office/drawing/2014/main" id="{3DE85DE5-0BDC-F1B9-AEAE-86D338D41C4B}"/>
              </a:ext>
            </a:extLst>
          </p:cNvPr>
          <p:cNvSpPr txBox="1"/>
          <p:nvPr/>
        </p:nvSpPr>
        <p:spPr>
          <a:xfrm>
            <a:off x="3092729" y="1598585"/>
            <a:ext cx="6527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i="1" dirty="0"/>
              <a:t>C-MD</a:t>
            </a:r>
          </a:p>
        </p:txBody>
      </p:sp>
    </p:spTree>
    <p:extLst>
      <p:ext uri="{BB962C8B-B14F-4D97-AF65-F5344CB8AC3E}">
        <p14:creationId xmlns:p14="http://schemas.microsoft.com/office/powerpoint/2010/main" val="4774704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597D0-77E4-57CD-6F82-C2EED3DB24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Anode angular orientation</a:t>
            </a:r>
          </a:p>
        </p:txBody>
      </p:sp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3CE37D70-6B28-A98B-7ECB-C61F449F0E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90197" y="1608243"/>
            <a:ext cx="2970107" cy="2227580"/>
          </a:xfrm>
        </p:spPr>
      </p:pic>
      <p:pic>
        <p:nvPicPr>
          <p:cNvPr id="7" name="Picture 6" descr="Chart, histogram&#10;&#10;Description automatically generated">
            <a:extLst>
              <a:ext uri="{FF2B5EF4-FFF2-40B4-BE49-F238E27FC236}">
                <a16:creationId xmlns:a16="http://schemas.microsoft.com/office/drawing/2014/main" id="{A6BB45CA-AAE7-99D5-FD63-F4017B0A76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7239" y="1608243"/>
            <a:ext cx="2970108" cy="2227581"/>
          </a:xfrm>
          <a:prstGeom prst="rect">
            <a:avLst/>
          </a:prstGeom>
        </p:spPr>
      </p:pic>
      <p:sp>
        <p:nvSpPr>
          <p:cNvPr id="6" name="Tekstvak 5">
            <a:extLst>
              <a:ext uri="{FF2B5EF4-FFF2-40B4-BE49-F238E27FC236}">
                <a16:creationId xmlns:a16="http://schemas.microsoft.com/office/drawing/2014/main" id="{65FF6610-2D14-75CD-FB04-72F6236BC32A}"/>
              </a:ext>
            </a:extLst>
          </p:cNvPr>
          <p:cNvSpPr txBox="1"/>
          <p:nvPr/>
        </p:nvSpPr>
        <p:spPr>
          <a:xfrm>
            <a:off x="6469529" y="1436568"/>
            <a:ext cx="8114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i="1" dirty="0"/>
              <a:t>QM-MD</a:t>
            </a:r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D45BD52F-7B08-184F-7F65-97E0CEF8D88C}"/>
              </a:ext>
            </a:extLst>
          </p:cNvPr>
          <p:cNvSpPr txBox="1"/>
          <p:nvPr/>
        </p:nvSpPr>
        <p:spPr>
          <a:xfrm>
            <a:off x="3395921" y="1436569"/>
            <a:ext cx="6527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i="1" dirty="0"/>
              <a:t>C-MD</a:t>
            </a:r>
          </a:p>
        </p:txBody>
      </p:sp>
    </p:spTree>
    <p:extLst>
      <p:ext uri="{BB962C8B-B14F-4D97-AF65-F5344CB8AC3E}">
        <p14:creationId xmlns:p14="http://schemas.microsoft.com/office/powerpoint/2010/main" val="35630188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27CBCA-97F0-F7F3-EB01-6113AEDDC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Problem: Accounting for polarisation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ijdelijke aanduiding voor inhoud 2">
                <a:extLst>
                  <a:ext uri="{FF2B5EF4-FFF2-40B4-BE49-F238E27FC236}">
                    <a16:creationId xmlns:a16="http://schemas.microsoft.com/office/drawing/2014/main" id="{44AEF353-A716-E62A-6F30-EAC03F6E615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763106" y="1200150"/>
                <a:ext cx="7106464" cy="3737371"/>
              </a:xfrm>
            </p:spPr>
            <p:txBody>
              <a:bodyPr>
                <a:normAutofit/>
              </a:bodyPr>
              <a:lstStyle/>
              <a:p>
                <a:r>
                  <a:rPr lang="en-GB" sz="1500" dirty="0"/>
                  <a:t>Usually modelled using classical molecular dynamics (C-MD)</a:t>
                </a:r>
              </a:p>
              <a:p>
                <a:r>
                  <a:rPr lang="en-GB" sz="1500" dirty="0"/>
                  <a:t>Determine atom trajectories by solving Newton’s second law</a:t>
                </a:r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en-GB" sz="13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nl-NL" sz="13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</m:acc>
                    <m:r>
                      <a:rPr lang="nl-NL" sz="13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nl-NL" sz="1300" b="0" i="1" smtClean="0">
                        <a:latin typeface="Cambria Math" panose="02040503050406030204" pitchFamily="18" charset="0"/>
                      </a:rPr>
                      <m:t>𝑚</m:t>
                    </m:r>
                    <m:acc>
                      <m:accPr>
                        <m:chr m:val="⃑"/>
                        <m:ctrlPr>
                          <a:rPr lang="nl-NL" sz="13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nl-NL" sz="13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</m:oMath>
                </a14:m>
                <a:endParaRPr lang="en-GB" sz="1300" dirty="0"/>
              </a:p>
              <a:p>
                <a:r>
                  <a:rPr lang="en-GB" sz="1500" dirty="0"/>
                  <a:t>Forces between atoms calculated using interatomic potentials</a:t>
                </a:r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nl-NL" sz="13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nl-NL" sz="13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</m:acc>
                    <m:r>
                      <a:rPr lang="nl-NL" sz="13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nl-NL" sz="13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nl-NL" sz="1300" b="0" i="1" smtClean="0">
                        <a:latin typeface="Cambria Math" panose="02040503050406030204" pitchFamily="18" charset="0"/>
                      </a:rPr>
                      <m:t>(</m:t>
                    </m:r>
                    <m:d>
                      <m:dPr>
                        <m:begChr m:val="{"/>
                        <m:endChr m:val="}"/>
                        <m:ctrlPr>
                          <a:rPr lang="nl-NL" sz="13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⃑"/>
                            <m:ctrlPr>
                              <a:rPr lang="nl-NL" sz="13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nl-NL" sz="13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e>
                    </m:d>
                    <m:r>
                      <a:rPr lang="nl-NL" sz="1300" b="0" i="1" smtClean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begChr m:val="{"/>
                        <m:endChr m:val="}"/>
                        <m:ctrlPr>
                          <a:rPr lang="nl-NL" sz="13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nl-NL" sz="13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nl-NL" sz="13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1300" dirty="0"/>
              </a:p>
              <a:p>
                <a:r>
                  <a:rPr lang="en-GB" sz="1500" dirty="0"/>
                  <a:t>Atoms are assigned a fixed charge</a:t>
                </a:r>
              </a:p>
              <a:p>
                <a:pPr lvl="1"/>
                <a:r>
                  <a:rPr lang="en-GB" sz="1300" dirty="0"/>
                  <a:t>Problem: Cannot account for polarisation!</a:t>
                </a:r>
              </a:p>
              <a:p>
                <a:endParaRPr lang="en-GB" sz="1500" dirty="0"/>
              </a:p>
              <a:p>
                <a:r>
                  <a:rPr lang="en-GB" sz="1500" dirty="0"/>
                  <a:t>Attempted solutions:</a:t>
                </a:r>
              </a:p>
              <a:p>
                <a:pPr lvl="1"/>
                <a:r>
                  <a:rPr lang="en-GB" sz="1300" dirty="0"/>
                  <a:t>Compensation via pre-set interaction potential</a:t>
                </a:r>
              </a:p>
              <a:p>
                <a:pPr lvl="1"/>
                <a:r>
                  <a:rPr lang="en-GB" sz="1300" dirty="0"/>
                  <a:t>Polarisable force fields</a:t>
                </a:r>
              </a:p>
            </p:txBody>
          </p:sp>
        </mc:Choice>
        <mc:Fallback>
          <p:sp>
            <p:nvSpPr>
              <p:cNvPr id="3" name="Tijdelijke aanduiding voor inhoud 2">
                <a:extLst>
                  <a:ext uri="{FF2B5EF4-FFF2-40B4-BE49-F238E27FC236}">
                    <a16:creationId xmlns:a16="http://schemas.microsoft.com/office/drawing/2014/main" id="{44AEF353-A716-E62A-6F30-EAC03F6E615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63106" y="1200150"/>
                <a:ext cx="7106464" cy="3737371"/>
              </a:xfrm>
              <a:blipFill>
                <a:blip r:embed="rId2"/>
                <a:stretch>
                  <a:fillRect l="-257" t="-32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al 3">
            <a:extLst>
              <a:ext uri="{FF2B5EF4-FFF2-40B4-BE49-F238E27FC236}">
                <a16:creationId xmlns:a16="http://schemas.microsoft.com/office/drawing/2014/main" id="{EE6F170E-4B67-3B7D-B9E1-4DB2E1D0465F}"/>
              </a:ext>
            </a:extLst>
          </p:cNvPr>
          <p:cNvSpPr/>
          <p:nvPr/>
        </p:nvSpPr>
        <p:spPr>
          <a:xfrm>
            <a:off x="8159562" y="1163285"/>
            <a:ext cx="483582" cy="483582"/>
          </a:xfrm>
          <a:prstGeom prst="ellipse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Ovaal 4">
            <a:extLst>
              <a:ext uri="{FF2B5EF4-FFF2-40B4-BE49-F238E27FC236}">
                <a16:creationId xmlns:a16="http://schemas.microsoft.com/office/drawing/2014/main" id="{A29EC796-C920-AFD5-8119-DC8C9374202F}"/>
              </a:ext>
            </a:extLst>
          </p:cNvPr>
          <p:cNvSpPr/>
          <p:nvPr/>
        </p:nvSpPr>
        <p:spPr>
          <a:xfrm>
            <a:off x="8159562" y="2276386"/>
            <a:ext cx="483582" cy="483582"/>
          </a:xfrm>
          <a:prstGeom prst="ellips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6" name="Rechte verbindingslijn met pijl 5">
            <a:extLst>
              <a:ext uri="{FF2B5EF4-FFF2-40B4-BE49-F238E27FC236}">
                <a16:creationId xmlns:a16="http://schemas.microsoft.com/office/drawing/2014/main" id="{95BBB85E-B829-094F-AC3D-10426F8E61D3}"/>
              </a:ext>
            </a:extLst>
          </p:cNvPr>
          <p:cNvCxnSpPr>
            <a:cxnSpLocks/>
            <a:stCxn id="4" idx="4"/>
            <a:endCxn id="5" idx="0"/>
          </p:cNvCxnSpPr>
          <p:nvPr/>
        </p:nvCxnSpPr>
        <p:spPr>
          <a:xfrm>
            <a:off x="8401353" y="1646867"/>
            <a:ext cx="0" cy="62951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kstvak 6">
                <a:extLst>
                  <a:ext uri="{FF2B5EF4-FFF2-40B4-BE49-F238E27FC236}">
                    <a16:creationId xmlns:a16="http://schemas.microsoft.com/office/drawing/2014/main" id="{4FAC4BB7-475C-9F8D-2A2E-09FC8EAC4E8C}"/>
                  </a:ext>
                </a:extLst>
              </p:cNvPr>
              <p:cNvSpPr txBox="1"/>
              <p:nvPr/>
            </p:nvSpPr>
            <p:spPr>
              <a:xfrm>
                <a:off x="7796328" y="1721636"/>
                <a:ext cx="53219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N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7" name="Tekstvak 6">
                <a:extLst>
                  <a:ext uri="{FF2B5EF4-FFF2-40B4-BE49-F238E27FC236}">
                    <a16:creationId xmlns:a16="http://schemas.microsoft.com/office/drawing/2014/main" id="{4FAC4BB7-475C-9F8D-2A2E-09FC8EAC4E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6328" y="1721636"/>
                <a:ext cx="532197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kstvak 7">
                <a:extLst>
                  <a:ext uri="{FF2B5EF4-FFF2-40B4-BE49-F238E27FC236}">
                    <a16:creationId xmlns:a16="http://schemas.microsoft.com/office/drawing/2014/main" id="{5746D898-D81D-F739-04B7-2495C55D29D2}"/>
                  </a:ext>
                </a:extLst>
              </p:cNvPr>
              <p:cNvSpPr txBox="1"/>
              <p:nvPr/>
            </p:nvSpPr>
            <p:spPr>
              <a:xfrm>
                <a:off x="8281457" y="1224691"/>
                <a:ext cx="28668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N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8" name="Tekstvak 7">
                <a:extLst>
                  <a:ext uri="{FF2B5EF4-FFF2-40B4-BE49-F238E27FC236}">
                    <a16:creationId xmlns:a16="http://schemas.microsoft.com/office/drawing/2014/main" id="{5746D898-D81D-F739-04B7-2495C55D29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81457" y="1224691"/>
                <a:ext cx="286681" cy="276999"/>
              </a:xfrm>
              <a:prstGeom prst="rect">
                <a:avLst/>
              </a:prstGeom>
              <a:blipFill>
                <a:blip r:embed="rId4"/>
                <a:stretch>
                  <a:fillRect l="-19149" r="-2128" b="-2888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kstvak 8">
                <a:extLst>
                  <a:ext uri="{FF2B5EF4-FFF2-40B4-BE49-F238E27FC236}">
                    <a16:creationId xmlns:a16="http://schemas.microsoft.com/office/drawing/2014/main" id="{25545187-4432-0696-F632-3BBE17729770}"/>
                  </a:ext>
                </a:extLst>
              </p:cNvPr>
              <p:cNvSpPr txBox="1"/>
              <p:nvPr/>
            </p:nvSpPr>
            <p:spPr>
              <a:xfrm>
                <a:off x="8276115" y="2336452"/>
                <a:ext cx="29200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N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9" name="Tekstvak 8">
                <a:extLst>
                  <a:ext uri="{FF2B5EF4-FFF2-40B4-BE49-F238E27FC236}">
                    <a16:creationId xmlns:a16="http://schemas.microsoft.com/office/drawing/2014/main" id="{25545187-4432-0696-F632-3BBE177297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6115" y="2336452"/>
                <a:ext cx="292003" cy="276999"/>
              </a:xfrm>
              <a:prstGeom prst="rect">
                <a:avLst/>
              </a:prstGeom>
              <a:blipFill>
                <a:blip r:embed="rId5"/>
                <a:stretch>
                  <a:fillRect l="-18750" r="-2083" b="-2608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Ovaal 15">
            <a:extLst>
              <a:ext uri="{FF2B5EF4-FFF2-40B4-BE49-F238E27FC236}">
                <a16:creationId xmlns:a16="http://schemas.microsoft.com/office/drawing/2014/main" id="{2894F178-3BA2-C341-61C4-2B5D24CF087B}"/>
              </a:ext>
            </a:extLst>
          </p:cNvPr>
          <p:cNvSpPr/>
          <p:nvPr/>
        </p:nvSpPr>
        <p:spPr>
          <a:xfrm>
            <a:off x="7462452" y="3972909"/>
            <a:ext cx="391160" cy="391160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Ovaal 16">
            <a:extLst>
              <a:ext uri="{FF2B5EF4-FFF2-40B4-BE49-F238E27FC236}">
                <a16:creationId xmlns:a16="http://schemas.microsoft.com/office/drawing/2014/main" id="{5A866525-3DA6-AC7C-4137-7954D208E3EB}"/>
              </a:ext>
            </a:extLst>
          </p:cNvPr>
          <p:cNvSpPr/>
          <p:nvPr/>
        </p:nvSpPr>
        <p:spPr>
          <a:xfrm>
            <a:off x="7060056" y="3630009"/>
            <a:ext cx="259080" cy="25908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Ovaal 17">
            <a:extLst>
              <a:ext uri="{FF2B5EF4-FFF2-40B4-BE49-F238E27FC236}">
                <a16:creationId xmlns:a16="http://schemas.microsoft.com/office/drawing/2014/main" id="{5135F765-11F9-7729-7767-6E0E350A20D6}"/>
              </a:ext>
            </a:extLst>
          </p:cNvPr>
          <p:cNvSpPr/>
          <p:nvPr/>
        </p:nvSpPr>
        <p:spPr>
          <a:xfrm>
            <a:off x="7994388" y="3612866"/>
            <a:ext cx="259080" cy="25908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Ovaal 18">
            <a:extLst>
              <a:ext uri="{FF2B5EF4-FFF2-40B4-BE49-F238E27FC236}">
                <a16:creationId xmlns:a16="http://schemas.microsoft.com/office/drawing/2014/main" id="{952398F5-9381-0228-6BBC-1CBC7E30E5F1}"/>
              </a:ext>
            </a:extLst>
          </p:cNvPr>
          <p:cNvSpPr/>
          <p:nvPr/>
        </p:nvSpPr>
        <p:spPr>
          <a:xfrm>
            <a:off x="6680337" y="4128903"/>
            <a:ext cx="178726" cy="17872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0" name="Rechte verbindingslijn 19">
            <a:extLst>
              <a:ext uri="{FF2B5EF4-FFF2-40B4-BE49-F238E27FC236}">
                <a16:creationId xmlns:a16="http://schemas.microsoft.com/office/drawing/2014/main" id="{D5B22654-7A64-2680-DC6A-DD0599385791}"/>
              </a:ext>
            </a:extLst>
          </p:cNvPr>
          <p:cNvCxnSpPr>
            <a:stCxn id="17" idx="5"/>
            <a:endCxn id="16" idx="1"/>
          </p:cNvCxnSpPr>
          <p:nvPr/>
        </p:nvCxnSpPr>
        <p:spPr>
          <a:xfrm>
            <a:off x="7281195" y="3851148"/>
            <a:ext cx="238541" cy="17904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Rechte verbindingslijn 20">
            <a:extLst>
              <a:ext uri="{FF2B5EF4-FFF2-40B4-BE49-F238E27FC236}">
                <a16:creationId xmlns:a16="http://schemas.microsoft.com/office/drawing/2014/main" id="{748FCC6C-105E-F337-6A77-51EDEC01E3A4}"/>
              </a:ext>
            </a:extLst>
          </p:cNvPr>
          <p:cNvCxnSpPr>
            <a:cxnSpLocks/>
            <a:stCxn id="16" idx="7"/>
            <a:endCxn id="18" idx="3"/>
          </p:cNvCxnSpPr>
          <p:nvPr/>
        </p:nvCxnSpPr>
        <p:spPr>
          <a:xfrm flipV="1">
            <a:off x="7796328" y="3834005"/>
            <a:ext cx="236001" cy="19618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Rechte verbindingslijn 21">
            <a:extLst>
              <a:ext uri="{FF2B5EF4-FFF2-40B4-BE49-F238E27FC236}">
                <a16:creationId xmlns:a16="http://schemas.microsoft.com/office/drawing/2014/main" id="{B01CB52B-3522-E268-AA0F-92A499462297}"/>
              </a:ext>
            </a:extLst>
          </p:cNvPr>
          <p:cNvCxnSpPr>
            <a:cxnSpLocks/>
          </p:cNvCxnSpPr>
          <p:nvPr/>
        </p:nvCxnSpPr>
        <p:spPr>
          <a:xfrm>
            <a:off x="7113703" y="3755739"/>
            <a:ext cx="150594" cy="0"/>
          </a:xfrm>
          <a:prstGeom prst="line">
            <a:avLst/>
          </a:prstGeom>
          <a:ln w="1905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Rechte verbindingslijn 22">
            <a:extLst>
              <a:ext uri="{FF2B5EF4-FFF2-40B4-BE49-F238E27FC236}">
                <a16:creationId xmlns:a16="http://schemas.microsoft.com/office/drawing/2014/main" id="{55595A0F-629B-6E42-D13D-7C30152B669C}"/>
              </a:ext>
            </a:extLst>
          </p:cNvPr>
          <p:cNvCxnSpPr>
            <a:cxnSpLocks/>
          </p:cNvCxnSpPr>
          <p:nvPr/>
        </p:nvCxnSpPr>
        <p:spPr>
          <a:xfrm>
            <a:off x="7189596" y="3682716"/>
            <a:ext cx="0" cy="153666"/>
          </a:xfrm>
          <a:prstGeom prst="line">
            <a:avLst/>
          </a:prstGeom>
          <a:ln w="1905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Rechte verbindingslijn 23">
            <a:extLst>
              <a:ext uri="{FF2B5EF4-FFF2-40B4-BE49-F238E27FC236}">
                <a16:creationId xmlns:a16="http://schemas.microsoft.com/office/drawing/2014/main" id="{0395A354-1F06-1224-EF6E-F45645DE2632}"/>
              </a:ext>
            </a:extLst>
          </p:cNvPr>
          <p:cNvCxnSpPr>
            <a:cxnSpLocks/>
          </p:cNvCxnSpPr>
          <p:nvPr/>
        </p:nvCxnSpPr>
        <p:spPr>
          <a:xfrm>
            <a:off x="7582139" y="4164679"/>
            <a:ext cx="150594" cy="0"/>
          </a:xfrm>
          <a:prstGeom prst="line">
            <a:avLst/>
          </a:prstGeom>
          <a:ln w="1905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Rechte verbindingslijn 24">
            <a:extLst>
              <a:ext uri="{FF2B5EF4-FFF2-40B4-BE49-F238E27FC236}">
                <a16:creationId xmlns:a16="http://schemas.microsoft.com/office/drawing/2014/main" id="{1C7929E9-4AF6-38DD-DC62-B5C67069B1CD}"/>
              </a:ext>
            </a:extLst>
          </p:cNvPr>
          <p:cNvCxnSpPr>
            <a:cxnSpLocks/>
          </p:cNvCxnSpPr>
          <p:nvPr/>
        </p:nvCxnSpPr>
        <p:spPr>
          <a:xfrm>
            <a:off x="7658032" y="4091656"/>
            <a:ext cx="0" cy="153666"/>
          </a:xfrm>
          <a:prstGeom prst="line">
            <a:avLst/>
          </a:prstGeom>
          <a:ln w="1905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Rechte verbindingslijn 25">
            <a:extLst>
              <a:ext uri="{FF2B5EF4-FFF2-40B4-BE49-F238E27FC236}">
                <a16:creationId xmlns:a16="http://schemas.microsoft.com/office/drawing/2014/main" id="{92F2EEEA-E8CC-088A-449A-9E8D1492B0F3}"/>
              </a:ext>
            </a:extLst>
          </p:cNvPr>
          <p:cNvCxnSpPr>
            <a:cxnSpLocks/>
          </p:cNvCxnSpPr>
          <p:nvPr/>
        </p:nvCxnSpPr>
        <p:spPr>
          <a:xfrm>
            <a:off x="8048035" y="3738596"/>
            <a:ext cx="150594" cy="0"/>
          </a:xfrm>
          <a:prstGeom prst="line">
            <a:avLst/>
          </a:prstGeom>
          <a:ln w="1905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Rechte verbindingslijn 26">
            <a:extLst>
              <a:ext uri="{FF2B5EF4-FFF2-40B4-BE49-F238E27FC236}">
                <a16:creationId xmlns:a16="http://schemas.microsoft.com/office/drawing/2014/main" id="{649E80FC-E259-2008-C114-0A7EF14DAE2D}"/>
              </a:ext>
            </a:extLst>
          </p:cNvPr>
          <p:cNvCxnSpPr>
            <a:cxnSpLocks/>
          </p:cNvCxnSpPr>
          <p:nvPr/>
        </p:nvCxnSpPr>
        <p:spPr>
          <a:xfrm>
            <a:off x="8123928" y="3665573"/>
            <a:ext cx="0" cy="153666"/>
          </a:xfrm>
          <a:prstGeom prst="line">
            <a:avLst/>
          </a:prstGeom>
          <a:ln w="1905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Rechte verbindingslijn 27">
            <a:extLst>
              <a:ext uri="{FF2B5EF4-FFF2-40B4-BE49-F238E27FC236}">
                <a16:creationId xmlns:a16="http://schemas.microsoft.com/office/drawing/2014/main" id="{09A98112-09A6-147A-136E-2E87DDCF0B69}"/>
              </a:ext>
            </a:extLst>
          </p:cNvPr>
          <p:cNvCxnSpPr>
            <a:cxnSpLocks/>
          </p:cNvCxnSpPr>
          <p:nvPr/>
        </p:nvCxnSpPr>
        <p:spPr>
          <a:xfrm flipH="1" flipV="1">
            <a:off x="6707714" y="4219360"/>
            <a:ext cx="114128" cy="803"/>
          </a:xfrm>
          <a:prstGeom prst="line">
            <a:avLst/>
          </a:prstGeom>
          <a:ln w="1905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9" name="Ovaal 28">
            <a:extLst>
              <a:ext uri="{FF2B5EF4-FFF2-40B4-BE49-F238E27FC236}">
                <a16:creationId xmlns:a16="http://schemas.microsoft.com/office/drawing/2014/main" id="{F5860579-C23F-DDB1-71B4-8D451AE6B0A5}"/>
              </a:ext>
            </a:extLst>
          </p:cNvPr>
          <p:cNvSpPr/>
          <p:nvPr/>
        </p:nvSpPr>
        <p:spPr>
          <a:xfrm rot="4126451">
            <a:off x="7640308" y="4528045"/>
            <a:ext cx="178726" cy="17872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0" name="Rechte verbindingslijn 29">
            <a:extLst>
              <a:ext uri="{FF2B5EF4-FFF2-40B4-BE49-F238E27FC236}">
                <a16:creationId xmlns:a16="http://schemas.microsoft.com/office/drawing/2014/main" id="{B61A43F4-8808-02C1-AC50-5DC550E1FEDA}"/>
              </a:ext>
            </a:extLst>
          </p:cNvPr>
          <p:cNvCxnSpPr>
            <a:cxnSpLocks/>
          </p:cNvCxnSpPr>
          <p:nvPr/>
        </p:nvCxnSpPr>
        <p:spPr>
          <a:xfrm flipH="1" flipV="1">
            <a:off x="7672607" y="4614067"/>
            <a:ext cx="114128" cy="803"/>
          </a:xfrm>
          <a:prstGeom prst="line">
            <a:avLst/>
          </a:prstGeom>
          <a:ln w="1905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1" name="Ovaal 30">
            <a:extLst>
              <a:ext uri="{FF2B5EF4-FFF2-40B4-BE49-F238E27FC236}">
                <a16:creationId xmlns:a16="http://schemas.microsoft.com/office/drawing/2014/main" id="{F228D840-13F9-DB15-0433-2C2FC57C183C}"/>
              </a:ext>
            </a:extLst>
          </p:cNvPr>
          <p:cNvSpPr/>
          <p:nvPr/>
        </p:nvSpPr>
        <p:spPr>
          <a:xfrm>
            <a:off x="8109266" y="4255552"/>
            <a:ext cx="178726" cy="17872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32" name="Rechte verbindingslijn 31">
            <a:extLst>
              <a:ext uri="{FF2B5EF4-FFF2-40B4-BE49-F238E27FC236}">
                <a16:creationId xmlns:a16="http://schemas.microsoft.com/office/drawing/2014/main" id="{40EDF1CE-A873-9930-D264-DE61E4615A6B}"/>
              </a:ext>
            </a:extLst>
          </p:cNvPr>
          <p:cNvCxnSpPr>
            <a:cxnSpLocks/>
          </p:cNvCxnSpPr>
          <p:nvPr/>
        </p:nvCxnSpPr>
        <p:spPr>
          <a:xfrm flipH="1" flipV="1">
            <a:off x="8143468" y="4346425"/>
            <a:ext cx="114128" cy="803"/>
          </a:xfrm>
          <a:prstGeom prst="line">
            <a:avLst/>
          </a:prstGeom>
          <a:ln w="1905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3" name="Picture 2" descr="Circuit, Symbol, Electronics - Circuit Symbol For A Spring, HD Png Download  - kindpng">
            <a:extLst>
              <a:ext uri="{FF2B5EF4-FFF2-40B4-BE49-F238E27FC236}">
                <a16:creationId xmlns:a16="http://schemas.microsoft.com/office/drawing/2014/main" id="{DAC7C7AE-02CF-F9BD-CD9F-9F64EBDA00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3571" r="8663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438" r="4233"/>
          <a:stretch/>
        </p:blipFill>
        <p:spPr bwMode="auto">
          <a:xfrm rot="7842441">
            <a:off x="6724159" y="3933294"/>
            <a:ext cx="494139" cy="150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 descr="Circuit, Symbol, Electronics - Circuit Symbol For A Spring, HD Png Download  - kindpng">
            <a:extLst>
              <a:ext uri="{FF2B5EF4-FFF2-40B4-BE49-F238E27FC236}">
                <a16:creationId xmlns:a16="http://schemas.microsoft.com/office/drawing/2014/main" id="{80A88757-7E92-473D-BC3C-D931E67EE9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3571" r="8663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438" r="4233"/>
          <a:stretch/>
        </p:blipFill>
        <p:spPr bwMode="auto">
          <a:xfrm rot="15744762">
            <a:off x="7898284" y="3987815"/>
            <a:ext cx="494139" cy="150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" descr="Circuit, Symbol, Electronics - Circuit Symbol For A Spring, HD Png Download  - kindpng">
            <a:extLst>
              <a:ext uri="{FF2B5EF4-FFF2-40B4-BE49-F238E27FC236}">
                <a16:creationId xmlns:a16="http://schemas.microsoft.com/office/drawing/2014/main" id="{10641EA7-BF7E-E3A4-9FB1-CD97968070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3571" r="8663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438" t="1" r="68361" b="-1"/>
          <a:stretch/>
        </p:blipFill>
        <p:spPr bwMode="auto">
          <a:xfrm rot="4959313">
            <a:off x="7624716" y="4305632"/>
            <a:ext cx="147173" cy="150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 descr="Circuit, Symbol, Electronics - Circuit Symbol For A Spring, HD Png Download  - kindpng">
            <a:extLst>
              <a:ext uri="{FF2B5EF4-FFF2-40B4-BE49-F238E27FC236}">
                <a16:creationId xmlns:a16="http://schemas.microsoft.com/office/drawing/2014/main" id="{68A79565-3A69-4021-53CF-76D6E39B70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3571" r="8663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0434" t="1" r="4233" b="-1"/>
          <a:stretch/>
        </p:blipFill>
        <p:spPr bwMode="auto">
          <a:xfrm rot="5148191">
            <a:off x="7661755" y="4435315"/>
            <a:ext cx="137064" cy="150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6662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19" grpId="0" animBg="1"/>
      <p:bldP spid="29" grpId="0" animBg="1"/>
      <p:bldP spid="31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5AB1A1-5F2C-4A74-8CEA-557D5A993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Neural networks </a:t>
            </a:r>
            <a:endParaRPr lang="en-GB" dirty="0"/>
          </a:p>
        </p:txBody>
      </p:sp>
      <p:sp>
        <p:nvSpPr>
          <p:cNvPr id="7" name="Tijdelijke aanduiding voor inhoud 6">
            <a:extLst>
              <a:ext uri="{FF2B5EF4-FFF2-40B4-BE49-F238E27FC236}">
                <a16:creationId xmlns:a16="http://schemas.microsoft.com/office/drawing/2014/main" id="{760836BC-B6EE-4121-933D-FC5E6D7FAA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20E3B9-3C7F-479B-9E50-4FEC45BDA276}"/>
              </a:ext>
            </a:extLst>
          </p:cNvPr>
          <p:cNvSpPr txBox="1"/>
          <p:nvPr/>
        </p:nvSpPr>
        <p:spPr>
          <a:xfrm>
            <a:off x="1962912" y="2571750"/>
            <a:ext cx="1359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Input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B9AA7E-4DB0-4A3D-AF16-3CA57DB195AF}"/>
              </a:ext>
            </a:extLst>
          </p:cNvPr>
          <p:cNvSpPr txBox="1"/>
          <p:nvPr/>
        </p:nvSpPr>
        <p:spPr>
          <a:xfrm>
            <a:off x="7862368" y="2571750"/>
            <a:ext cx="1359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Output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EF2A7B7-42AC-4CC0-A17D-497B16B0DFD8}"/>
              </a:ext>
            </a:extLst>
          </p:cNvPr>
          <p:cNvCxnSpPr/>
          <p:nvPr/>
        </p:nvCxnSpPr>
        <p:spPr>
          <a:xfrm>
            <a:off x="2642616" y="2756416"/>
            <a:ext cx="50901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A1CC44F-E6A4-4BB7-83BE-F5864C60C24D}"/>
              </a:ext>
            </a:extLst>
          </p:cNvPr>
          <p:cNvCxnSpPr/>
          <p:nvPr/>
        </p:nvCxnSpPr>
        <p:spPr>
          <a:xfrm>
            <a:off x="7353352" y="2771156"/>
            <a:ext cx="50901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91290A84-BB22-49CB-99E6-2C216A04AD29}"/>
              </a:ext>
            </a:extLst>
          </p:cNvPr>
          <p:cNvSpPr/>
          <p:nvPr/>
        </p:nvSpPr>
        <p:spPr>
          <a:xfrm>
            <a:off x="3212592" y="1133856"/>
            <a:ext cx="4066032" cy="3357344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2DF4D6E-D5F5-4262-B602-513D513FE2F7}"/>
              </a:ext>
            </a:extLst>
          </p:cNvPr>
          <p:cNvSpPr/>
          <p:nvPr/>
        </p:nvSpPr>
        <p:spPr>
          <a:xfrm>
            <a:off x="3204881" y="1133856"/>
            <a:ext cx="4066032" cy="3357344"/>
          </a:xfrm>
          <a:prstGeom prst="rect">
            <a:avLst/>
          </a:prstGeom>
          <a:solidFill>
            <a:schemeClr val="tx1"/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1704299-E99B-45FF-BD56-D69C0F501C8F}"/>
              </a:ext>
            </a:extLst>
          </p:cNvPr>
          <p:cNvSpPr/>
          <p:nvPr/>
        </p:nvSpPr>
        <p:spPr>
          <a:xfrm>
            <a:off x="3923984" y="1583722"/>
            <a:ext cx="336016" cy="336016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CAAB1BE-9DA6-4F11-8CA4-CE14813B9107}"/>
              </a:ext>
            </a:extLst>
          </p:cNvPr>
          <p:cNvSpPr/>
          <p:nvPr/>
        </p:nvSpPr>
        <p:spPr>
          <a:xfrm>
            <a:off x="3920936" y="2595528"/>
            <a:ext cx="336016" cy="336016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65EC656-07FF-4BBB-A562-B5AD86A3E7D0}"/>
              </a:ext>
            </a:extLst>
          </p:cNvPr>
          <p:cNvSpPr/>
          <p:nvPr/>
        </p:nvSpPr>
        <p:spPr>
          <a:xfrm>
            <a:off x="3923984" y="3607334"/>
            <a:ext cx="336016" cy="336016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0FFB7D5-CA2D-4808-98C2-4F94D80DD2A6}"/>
              </a:ext>
            </a:extLst>
          </p:cNvPr>
          <p:cNvSpPr/>
          <p:nvPr/>
        </p:nvSpPr>
        <p:spPr>
          <a:xfrm>
            <a:off x="5130940" y="1583722"/>
            <a:ext cx="336016" cy="336016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66ED1771-B45C-4108-AB4A-D60842B06D2B}"/>
              </a:ext>
            </a:extLst>
          </p:cNvPr>
          <p:cNvSpPr/>
          <p:nvPr/>
        </p:nvSpPr>
        <p:spPr>
          <a:xfrm>
            <a:off x="5127892" y="2595528"/>
            <a:ext cx="336016" cy="336016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E7BE16A-C1D0-482F-8DCC-2F1C8F37F1D2}"/>
              </a:ext>
            </a:extLst>
          </p:cNvPr>
          <p:cNvSpPr/>
          <p:nvPr/>
        </p:nvSpPr>
        <p:spPr>
          <a:xfrm>
            <a:off x="5130940" y="3607334"/>
            <a:ext cx="336016" cy="336016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9B661541-6C69-4E20-BEC1-5410FCDC82C7}"/>
              </a:ext>
            </a:extLst>
          </p:cNvPr>
          <p:cNvSpPr/>
          <p:nvPr/>
        </p:nvSpPr>
        <p:spPr>
          <a:xfrm>
            <a:off x="6349198" y="1593260"/>
            <a:ext cx="336016" cy="336016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90B03A6-D80B-4320-A00B-6F01134E0835}"/>
              </a:ext>
            </a:extLst>
          </p:cNvPr>
          <p:cNvSpPr/>
          <p:nvPr/>
        </p:nvSpPr>
        <p:spPr>
          <a:xfrm>
            <a:off x="6346150" y="2605066"/>
            <a:ext cx="336016" cy="336016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FE1E9968-241D-4EE3-B5CC-8D844757F2DC}"/>
              </a:ext>
            </a:extLst>
          </p:cNvPr>
          <p:cNvSpPr/>
          <p:nvPr/>
        </p:nvSpPr>
        <p:spPr>
          <a:xfrm>
            <a:off x="6349198" y="3616872"/>
            <a:ext cx="336016" cy="336016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208EB7E-64FD-4AF7-BAA8-64DB9D55EDE6}"/>
              </a:ext>
            </a:extLst>
          </p:cNvPr>
          <p:cNvCxnSpPr>
            <a:cxnSpLocks/>
            <a:stCxn id="12" idx="6"/>
            <a:endCxn id="20" idx="2"/>
          </p:cNvCxnSpPr>
          <p:nvPr/>
        </p:nvCxnSpPr>
        <p:spPr>
          <a:xfrm flipV="1">
            <a:off x="4256952" y="1751730"/>
            <a:ext cx="873988" cy="1011806"/>
          </a:xfrm>
          <a:prstGeom prst="line">
            <a:avLst/>
          </a:prstGeom>
          <a:ln w="1905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BCCF5CB-8707-41E9-B017-F888BA18C2E0}"/>
              </a:ext>
            </a:extLst>
          </p:cNvPr>
          <p:cNvCxnSpPr>
            <a:cxnSpLocks/>
            <a:stCxn id="11" idx="6"/>
            <a:endCxn id="20" idx="2"/>
          </p:cNvCxnSpPr>
          <p:nvPr/>
        </p:nvCxnSpPr>
        <p:spPr>
          <a:xfrm>
            <a:off x="4260000" y="1751730"/>
            <a:ext cx="870940" cy="0"/>
          </a:xfrm>
          <a:prstGeom prst="line">
            <a:avLst/>
          </a:prstGeom>
          <a:ln w="1905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84F97B8-B380-4FC5-A4DF-8604BDCFF004}"/>
              </a:ext>
            </a:extLst>
          </p:cNvPr>
          <p:cNvCxnSpPr>
            <a:cxnSpLocks/>
            <a:stCxn id="11" idx="6"/>
            <a:endCxn id="21" idx="2"/>
          </p:cNvCxnSpPr>
          <p:nvPr/>
        </p:nvCxnSpPr>
        <p:spPr>
          <a:xfrm>
            <a:off x="4260000" y="1751730"/>
            <a:ext cx="867892" cy="1011806"/>
          </a:xfrm>
          <a:prstGeom prst="line">
            <a:avLst/>
          </a:prstGeom>
          <a:ln w="1905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FBC04866-71E1-4105-A092-D49606B68242}"/>
              </a:ext>
            </a:extLst>
          </p:cNvPr>
          <p:cNvCxnSpPr>
            <a:cxnSpLocks/>
            <a:stCxn id="11" idx="6"/>
            <a:endCxn id="22" idx="2"/>
          </p:cNvCxnSpPr>
          <p:nvPr/>
        </p:nvCxnSpPr>
        <p:spPr>
          <a:xfrm>
            <a:off x="4260000" y="1751730"/>
            <a:ext cx="870940" cy="2023612"/>
          </a:xfrm>
          <a:prstGeom prst="line">
            <a:avLst/>
          </a:prstGeom>
          <a:ln w="1905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A275E40D-F8D4-4287-B9E6-FF90C6A66D32}"/>
              </a:ext>
            </a:extLst>
          </p:cNvPr>
          <p:cNvCxnSpPr>
            <a:cxnSpLocks/>
            <a:stCxn id="12" idx="6"/>
            <a:endCxn id="21" idx="2"/>
          </p:cNvCxnSpPr>
          <p:nvPr/>
        </p:nvCxnSpPr>
        <p:spPr>
          <a:xfrm>
            <a:off x="4256952" y="2763536"/>
            <a:ext cx="870940" cy="0"/>
          </a:xfrm>
          <a:prstGeom prst="line">
            <a:avLst/>
          </a:prstGeom>
          <a:ln w="1905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4B1CB107-93BD-4631-B992-E47F3AF20E22}"/>
              </a:ext>
            </a:extLst>
          </p:cNvPr>
          <p:cNvCxnSpPr>
            <a:cxnSpLocks/>
            <a:stCxn id="12" idx="6"/>
            <a:endCxn id="22" idx="2"/>
          </p:cNvCxnSpPr>
          <p:nvPr/>
        </p:nvCxnSpPr>
        <p:spPr>
          <a:xfrm>
            <a:off x="4256952" y="2763536"/>
            <a:ext cx="873988" cy="1011806"/>
          </a:xfrm>
          <a:prstGeom prst="line">
            <a:avLst/>
          </a:prstGeom>
          <a:ln w="1905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CD486A10-F509-461F-93F8-D12205E98F98}"/>
              </a:ext>
            </a:extLst>
          </p:cNvPr>
          <p:cNvCxnSpPr>
            <a:cxnSpLocks/>
            <a:stCxn id="13" idx="6"/>
            <a:endCxn id="22" idx="2"/>
          </p:cNvCxnSpPr>
          <p:nvPr/>
        </p:nvCxnSpPr>
        <p:spPr>
          <a:xfrm>
            <a:off x="4260000" y="3775342"/>
            <a:ext cx="870940" cy="0"/>
          </a:xfrm>
          <a:prstGeom prst="line">
            <a:avLst/>
          </a:prstGeom>
          <a:ln w="1905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2C29EB30-4CAC-4DB1-89A1-E4232D80180A}"/>
              </a:ext>
            </a:extLst>
          </p:cNvPr>
          <p:cNvCxnSpPr>
            <a:cxnSpLocks/>
            <a:stCxn id="13" idx="6"/>
            <a:endCxn id="21" idx="2"/>
          </p:cNvCxnSpPr>
          <p:nvPr/>
        </p:nvCxnSpPr>
        <p:spPr>
          <a:xfrm flipV="1">
            <a:off x="4260000" y="2763536"/>
            <a:ext cx="867892" cy="1011806"/>
          </a:xfrm>
          <a:prstGeom prst="line">
            <a:avLst/>
          </a:prstGeom>
          <a:ln w="1905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A865C9DD-A1DB-4848-85F4-91E5E9682D89}"/>
              </a:ext>
            </a:extLst>
          </p:cNvPr>
          <p:cNvCxnSpPr>
            <a:cxnSpLocks/>
            <a:stCxn id="13" idx="6"/>
            <a:endCxn id="20" idx="2"/>
          </p:cNvCxnSpPr>
          <p:nvPr/>
        </p:nvCxnSpPr>
        <p:spPr>
          <a:xfrm flipV="1">
            <a:off x="4260000" y="1751730"/>
            <a:ext cx="870940" cy="2023612"/>
          </a:xfrm>
          <a:prstGeom prst="line">
            <a:avLst/>
          </a:prstGeom>
          <a:ln w="1905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3B260B53-0EE9-4CBF-8DEA-6F422BF74649}"/>
              </a:ext>
            </a:extLst>
          </p:cNvPr>
          <p:cNvCxnSpPr>
            <a:cxnSpLocks/>
          </p:cNvCxnSpPr>
          <p:nvPr/>
        </p:nvCxnSpPr>
        <p:spPr>
          <a:xfrm flipV="1">
            <a:off x="5463908" y="1750243"/>
            <a:ext cx="873988" cy="1011806"/>
          </a:xfrm>
          <a:prstGeom prst="line">
            <a:avLst/>
          </a:prstGeom>
          <a:ln w="1905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DEEE4190-80F7-4DD2-9292-01AA81CAC074}"/>
              </a:ext>
            </a:extLst>
          </p:cNvPr>
          <p:cNvCxnSpPr>
            <a:cxnSpLocks/>
          </p:cNvCxnSpPr>
          <p:nvPr/>
        </p:nvCxnSpPr>
        <p:spPr>
          <a:xfrm>
            <a:off x="5466956" y="1750243"/>
            <a:ext cx="870940" cy="0"/>
          </a:xfrm>
          <a:prstGeom prst="line">
            <a:avLst/>
          </a:prstGeom>
          <a:ln w="1905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79F09E65-DFB0-4929-9F12-A0000146D41A}"/>
              </a:ext>
            </a:extLst>
          </p:cNvPr>
          <p:cNvCxnSpPr>
            <a:cxnSpLocks/>
          </p:cNvCxnSpPr>
          <p:nvPr/>
        </p:nvCxnSpPr>
        <p:spPr>
          <a:xfrm>
            <a:off x="5466956" y="1750243"/>
            <a:ext cx="867892" cy="1011806"/>
          </a:xfrm>
          <a:prstGeom prst="line">
            <a:avLst/>
          </a:prstGeom>
          <a:ln w="1905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35DE9424-4967-4A4D-A988-1933898E77B0}"/>
              </a:ext>
            </a:extLst>
          </p:cNvPr>
          <p:cNvCxnSpPr>
            <a:cxnSpLocks/>
          </p:cNvCxnSpPr>
          <p:nvPr/>
        </p:nvCxnSpPr>
        <p:spPr>
          <a:xfrm>
            <a:off x="5466956" y="1750243"/>
            <a:ext cx="870940" cy="2023612"/>
          </a:xfrm>
          <a:prstGeom prst="line">
            <a:avLst/>
          </a:prstGeom>
          <a:ln w="1905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462F56FF-D997-45A2-82E7-BEDD5DCE65C3}"/>
              </a:ext>
            </a:extLst>
          </p:cNvPr>
          <p:cNvCxnSpPr>
            <a:cxnSpLocks/>
          </p:cNvCxnSpPr>
          <p:nvPr/>
        </p:nvCxnSpPr>
        <p:spPr>
          <a:xfrm>
            <a:off x="5463908" y="2762049"/>
            <a:ext cx="870940" cy="0"/>
          </a:xfrm>
          <a:prstGeom prst="line">
            <a:avLst/>
          </a:prstGeom>
          <a:ln w="1905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5FC5226E-043D-4AA3-8182-88ED4C4E7376}"/>
              </a:ext>
            </a:extLst>
          </p:cNvPr>
          <p:cNvCxnSpPr>
            <a:cxnSpLocks/>
          </p:cNvCxnSpPr>
          <p:nvPr/>
        </p:nvCxnSpPr>
        <p:spPr>
          <a:xfrm>
            <a:off x="5463908" y="2762049"/>
            <a:ext cx="873988" cy="1011806"/>
          </a:xfrm>
          <a:prstGeom prst="line">
            <a:avLst/>
          </a:prstGeom>
          <a:ln w="1905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D54D8FCC-03F0-4429-9329-D8FDF0A656C6}"/>
              </a:ext>
            </a:extLst>
          </p:cNvPr>
          <p:cNvCxnSpPr>
            <a:cxnSpLocks/>
          </p:cNvCxnSpPr>
          <p:nvPr/>
        </p:nvCxnSpPr>
        <p:spPr>
          <a:xfrm>
            <a:off x="5466956" y="3773855"/>
            <a:ext cx="870940" cy="0"/>
          </a:xfrm>
          <a:prstGeom prst="line">
            <a:avLst/>
          </a:prstGeom>
          <a:ln w="1905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784B143F-C144-4EF2-9BC2-64B94BC4CFC7}"/>
              </a:ext>
            </a:extLst>
          </p:cNvPr>
          <p:cNvCxnSpPr>
            <a:cxnSpLocks/>
          </p:cNvCxnSpPr>
          <p:nvPr/>
        </p:nvCxnSpPr>
        <p:spPr>
          <a:xfrm flipV="1">
            <a:off x="5466956" y="2762049"/>
            <a:ext cx="867892" cy="1011806"/>
          </a:xfrm>
          <a:prstGeom prst="line">
            <a:avLst/>
          </a:prstGeom>
          <a:ln w="1905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A85932F1-E14C-4AA7-9C3F-90810C625DEA}"/>
              </a:ext>
            </a:extLst>
          </p:cNvPr>
          <p:cNvCxnSpPr>
            <a:cxnSpLocks/>
          </p:cNvCxnSpPr>
          <p:nvPr/>
        </p:nvCxnSpPr>
        <p:spPr>
          <a:xfrm flipV="1">
            <a:off x="5466956" y="1750243"/>
            <a:ext cx="870940" cy="2023612"/>
          </a:xfrm>
          <a:prstGeom prst="line">
            <a:avLst/>
          </a:prstGeom>
          <a:ln w="1905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DB134619-B49D-4803-9493-AE468836C98A}"/>
              </a:ext>
            </a:extLst>
          </p:cNvPr>
          <p:cNvCxnSpPr>
            <a:cxnSpLocks/>
            <a:endCxn id="13" idx="2"/>
          </p:cNvCxnSpPr>
          <p:nvPr/>
        </p:nvCxnSpPr>
        <p:spPr>
          <a:xfrm>
            <a:off x="3332359" y="2756416"/>
            <a:ext cx="591625" cy="1018926"/>
          </a:xfrm>
          <a:prstGeom prst="line">
            <a:avLst/>
          </a:prstGeom>
          <a:ln w="1905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75139BE2-7DEA-4945-A2C9-B1C4F88C712A}"/>
              </a:ext>
            </a:extLst>
          </p:cNvPr>
          <p:cNvCxnSpPr>
            <a:cxnSpLocks/>
            <a:stCxn id="12" idx="2"/>
          </p:cNvCxnSpPr>
          <p:nvPr/>
        </p:nvCxnSpPr>
        <p:spPr>
          <a:xfrm flipH="1">
            <a:off x="3325368" y="2763536"/>
            <a:ext cx="595568" cy="0"/>
          </a:xfrm>
          <a:prstGeom prst="line">
            <a:avLst/>
          </a:prstGeom>
          <a:ln w="1905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E6A3D22D-5792-498E-86C7-803A87593540}"/>
              </a:ext>
            </a:extLst>
          </p:cNvPr>
          <p:cNvCxnSpPr>
            <a:cxnSpLocks/>
            <a:stCxn id="11" idx="2"/>
          </p:cNvCxnSpPr>
          <p:nvPr/>
        </p:nvCxnSpPr>
        <p:spPr>
          <a:xfrm flipH="1">
            <a:off x="3332359" y="1751730"/>
            <a:ext cx="591625" cy="1019426"/>
          </a:xfrm>
          <a:prstGeom prst="line">
            <a:avLst/>
          </a:prstGeom>
          <a:ln w="1905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8250CFFA-6AF5-4B28-88EA-79DDD8805917}"/>
              </a:ext>
            </a:extLst>
          </p:cNvPr>
          <p:cNvCxnSpPr>
            <a:cxnSpLocks/>
            <a:stCxn id="25" idx="6"/>
          </p:cNvCxnSpPr>
          <p:nvPr/>
        </p:nvCxnSpPr>
        <p:spPr>
          <a:xfrm flipV="1">
            <a:off x="6685214" y="2773074"/>
            <a:ext cx="407101" cy="1011806"/>
          </a:xfrm>
          <a:prstGeom prst="line">
            <a:avLst/>
          </a:prstGeom>
          <a:ln w="1905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109">
            <a:extLst>
              <a:ext uri="{FF2B5EF4-FFF2-40B4-BE49-F238E27FC236}">
                <a16:creationId xmlns:a16="http://schemas.microsoft.com/office/drawing/2014/main" id="{423855E5-76A4-4CE6-A4E8-5B6C11BC7981}"/>
              </a:ext>
            </a:extLst>
          </p:cNvPr>
          <p:cNvCxnSpPr>
            <a:cxnSpLocks/>
          </p:cNvCxnSpPr>
          <p:nvPr/>
        </p:nvCxnSpPr>
        <p:spPr>
          <a:xfrm flipH="1" flipV="1">
            <a:off x="7081352" y="2773073"/>
            <a:ext cx="134112" cy="451"/>
          </a:xfrm>
          <a:prstGeom prst="line">
            <a:avLst/>
          </a:prstGeom>
          <a:ln w="1905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107">
            <a:extLst>
              <a:ext uri="{FF2B5EF4-FFF2-40B4-BE49-F238E27FC236}">
                <a16:creationId xmlns:a16="http://schemas.microsoft.com/office/drawing/2014/main" id="{BE6925FB-E4B7-4591-A7D0-D64826633F09}"/>
              </a:ext>
            </a:extLst>
          </p:cNvPr>
          <p:cNvCxnSpPr>
            <a:cxnSpLocks/>
          </p:cNvCxnSpPr>
          <p:nvPr/>
        </p:nvCxnSpPr>
        <p:spPr>
          <a:xfrm flipH="1">
            <a:off x="3273207" y="2761430"/>
            <a:ext cx="76962" cy="0"/>
          </a:xfrm>
          <a:prstGeom prst="line">
            <a:avLst/>
          </a:prstGeom>
          <a:ln w="1905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A0779D83-0B66-41BE-B1A8-EC6B26D01FFC}"/>
              </a:ext>
            </a:extLst>
          </p:cNvPr>
          <p:cNvCxnSpPr>
            <a:cxnSpLocks/>
            <a:endCxn id="24" idx="6"/>
          </p:cNvCxnSpPr>
          <p:nvPr/>
        </p:nvCxnSpPr>
        <p:spPr>
          <a:xfrm flipH="1">
            <a:off x="6682166" y="2773074"/>
            <a:ext cx="410149" cy="0"/>
          </a:xfrm>
          <a:prstGeom prst="line">
            <a:avLst/>
          </a:prstGeom>
          <a:ln w="1905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7AB5FE3B-F72F-40B5-9E70-6F66147BBA32}"/>
              </a:ext>
            </a:extLst>
          </p:cNvPr>
          <p:cNvCxnSpPr>
            <a:cxnSpLocks/>
            <a:stCxn id="23" idx="6"/>
          </p:cNvCxnSpPr>
          <p:nvPr/>
        </p:nvCxnSpPr>
        <p:spPr>
          <a:xfrm>
            <a:off x="6685214" y="1761268"/>
            <a:ext cx="407101" cy="1011806"/>
          </a:xfrm>
          <a:prstGeom prst="line">
            <a:avLst/>
          </a:prstGeom>
          <a:ln w="1905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3AEDB992-A07C-4984-BF28-5609E15F544D}"/>
              </a:ext>
            </a:extLst>
          </p:cNvPr>
          <p:cNvCxnSpPr>
            <a:cxnSpLocks/>
          </p:cNvCxnSpPr>
          <p:nvPr/>
        </p:nvCxnSpPr>
        <p:spPr>
          <a:xfrm flipH="1">
            <a:off x="3210342" y="2761430"/>
            <a:ext cx="76962" cy="0"/>
          </a:xfrm>
          <a:prstGeom prst="line">
            <a:avLst/>
          </a:prstGeom>
          <a:ln w="1905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92F3BCE6-7CDE-4C31-88E2-5556A7B85808}"/>
              </a:ext>
            </a:extLst>
          </p:cNvPr>
          <p:cNvCxnSpPr>
            <a:cxnSpLocks/>
          </p:cNvCxnSpPr>
          <p:nvPr/>
        </p:nvCxnSpPr>
        <p:spPr>
          <a:xfrm flipH="1" flipV="1">
            <a:off x="7140407" y="2773073"/>
            <a:ext cx="134112" cy="451"/>
          </a:xfrm>
          <a:prstGeom prst="line">
            <a:avLst/>
          </a:prstGeom>
          <a:ln w="1905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6" name="Rectangle 115">
            <a:extLst>
              <a:ext uri="{FF2B5EF4-FFF2-40B4-BE49-F238E27FC236}">
                <a16:creationId xmlns:a16="http://schemas.microsoft.com/office/drawing/2014/main" id="{94FB281D-CA84-477B-8D95-1BA52B513337}"/>
              </a:ext>
            </a:extLst>
          </p:cNvPr>
          <p:cNvSpPr/>
          <p:nvPr/>
        </p:nvSpPr>
        <p:spPr>
          <a:xfrm>
            <a:off x="3198694" y="1129523"/>
            <a:ext cx="4066032" cy="3357344"/>
          </a:xfrm>
          <a:prstGeom prst="rect">
            <a:avLst/>
          </a:prstGeom>
          <a:ln w="762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74FA7199-D6C6-47DF-A643-07397BE41E57}"/>
              </a:ext>
            </a:extLst>
          </p:cNvPr>
          <p:cNvSpPr/>
          <p:nvPr/>
        </p:nvSpPr>
        <p:spPr>
          <a:xfrm>
            <a:off x="4031605" y="1788603"/>
            <a:ext cx="561363" cy="561363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81C94E1D-AD91-4FDE-A127-53AC82560412}"/>
              </a:ext>
            </a:extLst>
          </p:cNvPr>
          <p:cNvSpPr/>
          <p:nvPr/>
        </p:nvSpPr>
        <p:spPr>
          <a:xfrm>
            <a:off x="6043855" y="2469842"/>
            <a:ext cx="561363" cy="561363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35C8FB75-41AB-4916-A55F-33A0F843EB3B}"/>
              </a:ext>
            </a:extLst>
          </p:cNvPr>
          <p:cNvCxnSpPr>
            <a:stCxn id="117" idx="6"/>
            <a:endCxn id="119" idx="2"/>
          </p:cNvCxnSpPr>
          <p:nvPr/>
        </p:nvCxnSpPr>
        <p:spPr>
          <a:xfrm>
            <a:off x="4592968" y="2069285"/>
            <a:ext cx="1450887" cy="68123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D0DA13F3-7919-4B27-B884-882C92351DCF}"/>
                  </a:ext>
                </a:extLst>
              </p:cNvPr>
              <p:cNvSpPr txBox="1"/>
              <p:nvPr/>
            </p:nvSpPr>
            <p:spPr>
              <a:xfrm>
                <a:off x="4129573" y="1876624"/>
                <a:ext cx="31737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N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nl-NL" b="0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D0DA13F3-7919-4B27-B884-882C92351D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9573" y="1876624"/>
                <a:ext cx="317370" cy="646331"/>
              </a:xfrm>
              <a:prstGeom prst="rect">
                <a:avLst/>
              </a:prstGeom>
              <a:blipFill>
                <a:blip r:embed="rId2"/>
                <a:stretch>
                  <a:fillRect r="-2115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1" name="Oval 130">
            <a:extLst>
              <a:ext uri="{FF2B5EF4-FFF2-40B4-BE49-F238E27FC236}">
                <a16:creationId xmlns:a16="http://schemas.microsoft.com/office/drawing/2014/main" id="{BC4D21B0-BAF5-42A8-BC79-83174A9356E5}"/>
              </a:ext>
            </a:extLst>
          </p:cNvPr>
          <p:cNvSpPr/>
          <p:nvPr/>
        </p:nvSpPr>
        <p:spPr>
          <a:xfrm>
            <a:off x="4034635" y="3081090"/>
            <a:ext cx="561363" cy="561363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825272BB-18FB-4CCD-AB63-4B8C7A7633AB}"/>
              </a:ext>
            </a:extLst>
          </p:cNvPr>
          <p:cNvCxnSpPr>
            <a:cxnSpLocks/>
            <a:stCxn id="131" idx="6"/>
            <a:endCxn id="119" idx="2"/>
          </p:cNvCxnSpPr>
          <p:nvPr/>
        </p:nvCxnSpPr>
        <p:spPr>
          <a:xfrm flipV="1">
            <a:off x="4595998" y="2750524"/>
            <a:ext cx="1447857" cy="61124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3CA875D7-063A-491D-8A7C-5AAD5034F2E1}"/>
                  </a:ext>
                </a:extLst>
              </p:cNvPr>
              <p:cNvSpPr txBox="1"/>
              <p:nvPr/>
            </p:nvSpPr>
            <p:spPr>
              <a:xfrm>
                <a:off x="4132603" y="3169111"/>
                <a:ext cx="31737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N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nl-NL" b="0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3CA875D7-063A-491D-8A7C-5AAD5034F2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2603" y="3169111"/>
                <a:ext cx="317370" cy="646331"/>
              </a:xfrm>
              <a:prstGeom prst="rect">
                <a:avLst/>
              </a:prstGeom>
              <a:blipFill>
                <a:blip r:embed="rId3"/>
                <a:stretch>
                  <a:fillRect r="-2115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FEEB6058-3C5E-4BFF-BFF3-CFEF0EDC7481}"/>
                  </a:ext>
                </a:extLst>
              </p:cNvPr>
              <p:cNvSpPr txBox="1"/>
              <p:nvPr/>
            </p:nvSpPr>
            <p:spPr>
              <a:xfrm>
                <a:off x="4950285" y="2696734"/>
                <a:ext cx="31737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N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nl-NL" b="0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FEEB6058-3C5E-4BFF-BFF3-CFEF0EDC74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0285" y="2696734"/>
                <a:ext cx="317370" cy="646331"/>
              </a:xfrm>
              <a:prstGeom prst="rect">
                <a:avLst/>
              </a:prstGeom>
              <a:blipFill>
                <a:blip r:embed="rId4"/>
                <a:stretch>
                  <a:fillRect r="-3076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1F48E040-92EB-4E30-9DB8-CC3657E40600}"/>
                  </a:ext>
                </a:extLst>
              </p:cNvPr>
              <p:cNvSpPr txBox="1"/>
              <p:nvPr/>
            </p:nvSpPr>
            <p:spPr>
              <a:xfrm>
                <a:off x="4939863" y="1947023"/>
                <a:ext cx="31737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N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nl-NL" b="0" dirty="0"/>
              </a:p>
              <a:p>
                <a:endParaRPr lang="nl-NL" b="0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1F48E040-92EB-4E30-9DB8-CC3657E406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9863" y="1947023"/>
                <a:ext cx="317370" cy="923330"/>
              </a:xfrm>
              <a:prstGeom prst="rect">
                <a:avLst/>
              </a:prstGeom>
              <a:blipFill>
                <a:blip r:embed="rId5"/>
                <a:stretch>
                  <a:fillRect r="-2884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B6720101-5DB6-4906-9ADF-4099052B2C69}"/>
                  </a:ext>
                </a:extLst>
              </p:cNvPr>
              <p:cNvSpPr txBox="1"/>
              <p:nvPr/>
            </p:nvSpPr>
            <p:spPr>
              <a:xfrm>
                <a:off x="6161509" y="2557651"/>
                <a:ext cx="31737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nl-NL" b="0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B6720101-5DB6-4906-9ADF-4099052B2C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1509" y="2557651"/>
                <a:ext cx="317370" cy="6463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824014CD-023E-4E4C-904E-A51DDFD114F9}"/>
                  </a:ext>
                </a:extLst>
              </p:cNvPr>
              <p:cNvSpPr txBox="1"/>
              <p:nvPr/>
            </p:nvSpPr>
            <p:spPr>
              <a:xfrm>
                <a:off x="4844104" y="1945411"/>
                <a:ext cx="109465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N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nl-N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824014CD-023E-4E4C-904E-A51DDFD114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4104" y="1945411"/>
                <a:ext cx="1094651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3DAC461C-D69A-49B3-8F11-022678AA0E9C}"/>
                  </a:ext>
                </a:extLst>
              </p:cNvPr>
              <p:cNvSpPr txBox="1"/>
              <p:nvPr/>
            </p:nvSpPr>
            <p:spPr>
              <a:xfrm>
                <a:off x="4422105" y="2692631"/>
                <a:ext cx="109465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N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nl-N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3DAC461C-D69A-49B3-8F11-022678AA0E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2105" y="2692631"/>
                <a:ext cx="1094651" cy="369332"/>
              </a:xfrm>
              <a:prstGeom prst="rect">
                <a:avLst/>
              </a:prstGeom>
              <a:blipFill>
                <a:blip r:embed="rId8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6A5F6E18-D25D-4397-87A9-D06C53DC45F7}"/>
                  </a:ext>
                </a:extLst>
              </p:cNvPr>
              <p:cNvSpPr txBox="1"/>
              <p:nvPr/>
            </p:nvSpPr>
            <p:spPr>
              <a:xfrm>
                <a:off x="5138314" y="3096871"/>
                <a:ext cx="242439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N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nl-N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nl-N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nl-N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6A5F6E18-D25D-4397-87A9-D06C53DC45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8314" y="3096871"/>
                <a:ext cx="2424393" cy="369332"/>
              </a:xfrm>
              <a:prstGeom prst="rect">
                <a:avLst/>
              </a:prstGeom>
              <a:blipFill>
                <a:blip r:embed="rId9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FB3820FC-1249-4C27-B662-0431984153E1}"/>
                  </a:ext>
                </a:extLst>
              </p:cNvPr>
              <p:cNvSpPr txBox="1"/>
              <p:nvPr/>
            </p:nvSpPr>
            <p:spPr>
              <a:xfrm>
                <a:off x="5189141" y="3092514"/>
                <a:ext cx="11765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nl-NL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nl-NL" b="0" i="1" smtClean="0">
                        <a:latin typeface="Cambria Math" panose="02040503050406030204" pitchFamily="18" charset="0"/>
                      </a:rPr>
                      <m:t>(</m:t>
                    </m:r>
                  </m:oMath>
                </a14:m>
                <a:r>
                  <a:rPr lang="en-GB" dirty="0"/>
                  <a:t> </a:t>
                </a:r>
              </a:p>
            </p:txBody>
          </p:sp>
        </mc:Choice>
        <mc:Fallback xmlns=""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FB3820FC-1249-4C27-B662-0431984153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9141" y="3092514"/>
                <a:ext cx="117654" cy="369332"/>
              </a:xfrm>
              <a:prstGeom prst="rect">
                <a:avLst/>
              </a:prstGeom>
              <a:blipFill>
                <a:blip r:embed="rId10"/>
                <a:stretch>
                  <a:fillRect l="-20000" r="-240000" b="-1475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E8866694-D5A6-4576-9001-4E2202FAF327}"/>
                  </a:ext>
                </a:extLst>
              </p:cNvPr>
              <p:cNvSpPr txBox="1"/>
              <p:nvPr/>
            </p:nvSpPr>
            <p:spPr>
              <a:xfrm>
                <a:off x="6419911" y="3334534"/>
                <a:ext cx="11765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E8866694-D5A6-4576-9001-4E2202FAF3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9911" y="3334534"/>
                <a:ext cx="117654" cy="369332"/>
              </a:xfrm>
              <a:prstGeom prst="rect">
                <a:avLst/>
              </a:prstGeom>
              <a:blipFill>
                <a:blip r:embed="rId11"/>
                <a:stretch>
                  <a:fillRect l="-42105" r="-131579" b="-1475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06E467DD-6BDB-4F5C-B4C5-A6175A1B4BFF}"/>
                  </a:ext>
                </a:extLst>
              </p:cNvPr>
              <p:cNvSpPr txBox="1"/>
              <p:nvPr/>
            </p:nvSpPr>
            <p:spPr>
              <a:xfrm>
                <a:off x="6019552" y="3351526"/>
                <a:ext cx="45230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nl-NL" b="0" i="1" smtClean="0">
                        <a:latin typeface="Cambria Math" panose="02040503050406030204" pitchFamily="18" charset="0"/>
                      </a:rPr>
                      <m:t>+ </m:t>
                    </m:r>
                    <m:r>
                      <a:rPr lang="nl-NL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GB" dirty="0"/>
                  <a:t> </a:t>
                </a:r>
              </a:p>
            </p:txBody>
          </p:sp>
        </mc:Choice>
        <mc:Fallback xmlns=""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06E467DD-6BDB-4F5C-B4C5-A6175A1B4B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9552" y="3351526"/>
                <a:ext cx="452301" cy="369332"/>
              </a:xfrm>
              <a:prstGeom prst="rect">
                <a:avLst/>
              </a:prstGeom>
              <a:blipFill>
                <a:blip r:embed="rId13"/>
                <a:stretch>
                  <a:fillRect r="-1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12638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9" grpId="0" animBg="1"/>
      <p:bldP spid="10" grpId="0" animBg="1"/>
      <p:bldP spid="10" grpId="1" animBg="1"/>
      <p:bldP spid="11" grpId="0" animBg="1"/>
      <p:bldP spid="12" grpId="0" animBg="1"/>
      <p:bldP spid="13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116" grpId="0" animBg="1"/>
      <p:bldP spid="116" grpId="1" animBg="1"/>
      <p:bldP spid="117" grpId="0" animBg="1"/>
      <p:bldP spid="117" grpId="1" animBg="1"/>
      <p:bldP spid="119" grpId="0" animBg="1"/>
      <p:bldP spid="119" grpId="1" animBg="1"/>
      <p:bldP spid="127" grpId="0"/>
      <p:bldP spid="127" grpId="1"/>
      <p:bldP spid="131" grpId="0" animBg="1"/>
      <p:bldP spid="131" grpId="1" animBg="1"/>
      <p:bldP spid="133" grpId="0"/>
      <p:bldP spid="133" grpId="1"/>
      <p:bldP spid="135" grpId="0"/>
      <p:bldP spid="135" grpId="1"/>
      <p:bldP spid="136" grpId="0"/>
      <p:bldP spid="136" grpId="1"/>
      <p:bldP spid="143" grpId="0"/>
      <p:bldP spid="143" grpId="1"/>
      <p:bldP spid="144" grpId="0"/>
      <p:bldP spid="144" grpId="1"/>
      <p:bldP spid="145" grpId="0"/>
      <p:bldP spid="145" grpId="1"/>
      <p:bldP spid="146" grpId="0"/>
      <p:bldP spid="146" grpId="1"/>
      <p:bldP spid="149" grpId="0"/>
      <p:bldP spid="149" grpId="1"/>
      <p:bldP spid="150" grpId="0"/>
      <p:bldP spid="150" grpId="1"/>
      <p:bldP spid="155" grpId="0"/>
      <p:bldP spid="155" grpId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019C1-BE00-42D6-ABBC-6660199BA5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Neural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13B02B-43B6-44DA-A280-48FA49B8BB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47FC11-9CA4-45CC-8555-0B5D0F9043E5}"/>
              </a:ext>
            </a:extLst>
          </p:cNvPr>
          <p:cNvSpPr txBox="1"/>
          <p:nvPr/>
        </p:nvSpPr>
        <p:spPr>
          <a:xfrm>
            <a:off x="1962912" y="2571750"/>
            <a:ext cx="1359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Input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C9085D-1CC1-4D71-B8C9-2FEEAA5A55C6}"/>
              </a:ext>
            </a:extLst>
          </p:cNvPr>
          <p:cNvSpPr txBox="1"/>
          <p:nvPr/>
        </p:nvSpPr>
        <p:spPr>
          <a:xfrm>
            <a:off x="7862368" y="2571750"/>
            <a:ext cx="1359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Output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7B07FBD-8D88-4ACD-AEEB-4547D642FEC8}"/>
              </a:ext>
            </a:extLst>
          </p:cNvPr>
          <p:cNvCxnSpPr/>
          <p:nvPr/>
        </p:nvCxnSpPr>
        <p:spPr>
          <a:xfrm>
            <a:off x="2642616" y="2756416"/>
            <a:ext cx="50901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AC92387-47B0-44BE-913A-70C80296637D}"/>
              </a:ext>
            </a:extLst>
          </p:cNvPr>
          <p:cNvCxnSpPr/>
          <p:nvPr/>
        </p:nvCxnSpPr>
        <p:spPr>
          <a:xfrm>
            <a:off x="7353352" y="2763536"/>
            <a:ext cx="50901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0DA7059D-B214-42C9-ABEF-3F4F13C78798}"/>
              </a:ext>
            </a:extLst>
          </p:cNvPr>
          <p:cNvSpPr/>
          <p:nvPr/>
        </p:nvSpPr>
        <p:spPr>
          <a:xfrm>
            <a:off x="3207222" y="1134622"/>
            <a:ext cx="4066032" cy="3357344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668DF19-2010-4EA8-A9B1-F034C835C396}"/>
              </a:ext>
            </a:extLst>
          </p:cNvPr>
          <p:cNvSpPr/>
          <p:nvPr/>
        </p:nvSpPr>
        <p:spPr>
          <a:xfrm>
            <a:off x="4031605" y="2469841"/>
            <a:ext cx="561363" cy="561363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EFB9ECE-B5C3-4A02-B8AF-7163BFF9DE52}"/>
              </a:ext>
            </a:extLst>
          </p:cNvPr>
          <p:cNvSpPr/>
          <p:nvPr/>
        </p:nvSpPr>
        <p:spPr>
          <a:xfrm>
            <a:off x="6043855" y="2469842"/>
            <a:ext cx="561363" cy="561363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0451A9C-0D68-4703-83C3-BFFA8159785F}"/>
              </a:ext>
            </a:extLst>
          </p:cNvPr>
          <p:cNvCxnSpPr>
            <a:stCxn id="9" idx="6"/>
            <a:endCxn id="10" idx="2"/>
          </p:cNvCxnSpPr>
          <p:nvPr/>
        </p:nvCxnSpPr>
        <p:spPr>
          <a:xfrm>
            <a:off x="4592968" y="2750523"/>
            <a:ext cx="1450887" cy="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A3C7330-8458-45E3-BFBB-EB7D32278BB5}"/>
                  </a:ext>
                </a:extLst>
              </p:cNvPr>
              <p:cNvSpPr txBox="1"/>
              <p:nvPr/>
            </p:nvSpPr>
            <p:spPr>
              <a:xfrm>
                <a:off x="4729892" y="2352581"/>
                <a:ext cx="109465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A3C7330-8458-45E3-BFBB-EB7D32278B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9892" y="2352581"/>
                <a:ext cx="1094651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AE526FB-525B-4883-84FD-FDBBD1F27D03}"/>
                  </a:ext>
                </a:extLst>
              </p:cNvPr>
              <p:cNvSpPr txBox="1"/>
              <p:nvPr/>
            </p:nvSpPr>
            <p:spPr>
              <a:xfrm>
                <a:off x="4152433" y="2565270"/>
                <a:ext cx="31737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nl-NL" b="0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AE526FB-525B-4883-84FD-FDBBD1F27D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2433" y="2565270"/>
                <a:ext cx="317370" cy="6463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A877763-163E-4F97-952A-CDC21E994ABE}"/>
                  </a:ext>
                </a:extLst>
              </p:cNvPr>
              <p:cNvSpPr txBox="1"/>
              <p:nvPr/>
            </p:nvSpPr>
            <p:spPr>
              <a:xfrm>
                <a:off x="6176749" y="2565271"/>
                <a:ext cx="31737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nl-NL" b="0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A877763-163E-4F97-952A-CDC21E994A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6749" y="2565271"/>
                <a:ext cx="317370" cy="646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6DDE3216-A939-4E53-94B7-DE047ACCB377}"/>
              </a:ext>
            </a:extLst>
          </p:cNvPr>
          <p:cNvSpPr txBox="1"/>
          <p:nvPr/>
        </p:nvSpPr>
        <p:spPr>
          <a:xfrm>
            <a:off x="7607860" y="1331637"/>
            <a:ext cx="1359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Target = 2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6BA259D-E186-4A2A-80E2-8069DF4BEB4A}"/>
              </a:ext>
            </a:extLst>
          </p:cNvPr>
          <p:cNvCxnSpPr/>
          <p:nvPr/>
        </p:nvCxnSpPr>
        <p:spPr>
          <a:xfrm>
            <a:off x="8258608" y="1832455"/>
            <a:ext cx="0" cy="66024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2777B74-E0B0-483C-A467-907E7E588114}"/>
                  </a:ext>
                </a:extLst>
              </p:cNvPr>
              <p:cNvSpPr txBox="1"/>
              <p:nvPr/>
            </p:nvSpPr>
            <p:spPr>
              <a:xfrm>
                <a:off x="3335199" y="1516360"/>
                <a:ext cx="143988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2777B74-E0B0-483C-A467-907E7E5881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5199" y="1516360"/>
                <a:ext cx="1439881" cy="276999"/>
              </a:xfrm>
              <a:prstGeom prst="rect">
                <a:avLst/>
              </a:prstGeom>
              <a:blipFill>
                <a:blip r:embed="rId5"/>
                <a:stretch>
                  <a:fillRect l="-2966" r="-3390" b="-888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E11090D-31A5-46FB-9818-D51FFE982400}"/>
                  </a:ext>
                </a:extLst>
              </p:cNvPr>
              <p:cNvSpPr txBox="1"/>
              <p:nvPr/>
            </p:nvSpPr>
            <p:spPr>
              <a:xfrm>
                <a:off x="4918574" y="1458749"/>
                <a:ext cx="201380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nl-NL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E11090D-31A5-46FB-9818-D51FFE9824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8574" y="1458749"/>
                <a:ext cx="2013808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3F251D7-4E5F-4FCF-A68E-7B1FBFE9C9F7}"/>
                  </a:ext>
                </a:extLst>
              </p:cNvPr>
              <p:cNvSpPr txBox="1"/>
              <p:nvPr/>
            </p:nvSpPr>
            <p:spPr>
              <a:xfrm>
                <a:off x="7421656" y="3746767"/>
                <a:ext cx="179832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𝐿𝑜𝑠𝑠</m:t>
                      </m:r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=2 −</m:t>
                      </m:r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nl-NL" b="0" i="1" dirty="0">
                  <a:latin typeface="Cambria Math" panose="02040503050406030204" pitchFamily="18" charset="0"/>
                </a:endParaRPr>
              </a:p>
              <a:p>
                <a:endParaRPr lang="nl-NL" b="0" i="1" dirty="0">
                  <a:latin typeface="Cambria Math" panose="02040503050406030204" pitchFamily="18" charset="0"/>
                </a:endParaRPr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3F251D7-4E5F-4FCF-A68E-7B1FBFE9C9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1656" y="3746767"/>
                <a:ext cx="1798320" cy="92333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A65E4A46-C6B9-4AE5-AC47-431A57A07787}"/>
                  </a:ext>
                </a:extLst>
              </p:cNvPr>
              <p:cNvSpPr txBox="1"/>
              <p:nvPr/>
            </p:nvSpPr>
            <p:spPr>
              <a:xfrm>
                <a:off x="4789843" y="1311146"/>
                <a:ext cx="2754114" cy="6183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nl-NL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nl-NL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𝑑𝐿𝑜𝑠𝑠</m:t>
                          </m:r>
                        </m:num>
                        <m:den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𝑑𝑤</m:t>
                          </m:r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A65E4A46-C6B9-4AE5-AC47-431A57A077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9843" y="1311146"/>
                <a:ext cx="2754114" cy="61831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B5F1CC8-9642-444B-A7D0-D6D90580E6E2}"/>
              </a:ext>
            </a:extLst>
          </p:cNvPr>
          <p:cNvCxnSpPr/>
          <p:nvPr/>
        </p:nvCxnSpPr>
        <p:spPr>
          <a:xfrm>
            <a:off x="8275424" y="3031204"/>
            <a:ext cx="0" cy="66024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5F77C88-29B8-496E-834D-33F8B4130C11}"/>
                  </a:ext>
                </a:extLst>
              </p:cNvPr>
              <p:cNvSpPr txBox="1"/>
              <p:nvPr/>
            </p:nvSpPr>
            <p:spPr>
              <a:xfrm>
                <a:off x="6015766" y="4078308"/>
                <a:ext cx="46101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=2 −</m:t>
                      </m:r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nl-NL" b="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5F77C88-29B8-496E-834D-33F8B4130C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5766" y="4078308"/>
                <a:ext cx="4610100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kstvak 15">
                <a:extLst>
                  <a:ext uri="{FF2B5EF4-FFF2-40B4-BE49-F238E27FC236}">
                    <a16:creationId xmlns:a16="http://schemas.microsoft.com/office/drawing/2014/main" id="{A2E1234D-3A0E-4494-A619-6E4CABDFAA36}"/>
                  </a:ext>
                </a:extLst>
              </p:cNvPr>
              <p:cNvSpPr txBox="1"/>
              <p:nvPr/>
            </p:nvSpPr>
            <p:spPr>
              <a:xfrm>
                <a:off x="3397922" y="3398395"/>
                <a:ext cx="41962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If </a:t>
                </a:r>
                <a14:m>
                  <m:oMath xmlns:m="http://schemas.openxmlformats.org/officeDocument/2006/math">
                    <m:r>
                      <a:rPr lang="nl-NL" b="0" i="1" smtClean="0">
                        <a:latin typeface="Cambria Math" panose="02040503050406030204" pitchFamily="18" charset="0"/>
                      </a:rPr>
                      <m:t>𝐿𝑜𝑠𝑠</m:t>
                    </m:r>
                  </m:oMath>
                </a14:m>
                <a:r>
                  <a:rPr lang="en-GB" dirty="0"/>
                  <a:t>    when </a:t>
                </a:r>
                <a14:m>
                  <m:oMath xmlns:m="http://schemas.openxmlformats.org/officeDocument/2006/math">
                    <m:r>
                      <a:rPr lang="nl-NL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GB" dirty="0"/>
                  <a:t>    then </a:t>
                </a:r>
                <a14:m>
                  <m:oMath xmlns:m="http://schemas.openxmlformats.org/officeDocument/2006/math">
                    <m:r>
                      <a:rPr lang="nl-NL" i="1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GB" dirty="0"/>
                  <a:t> should  </a:t>
                </a:r>
              </a:p>
            </p:txBody>
          </p:sp>
        </mc:Choice>
        <mc:Fallback xmlns="">
          <p:sp>
            <p:nvSpPr>
              <p:cNvPr id="16" name="Tekstvak 15">
                <a:extLst>
                  <a:ext uri="{FF2B5EF4-FFF2-40B4-BE49-F238E27FC236}">
                    <a16:creationId xmlns:a16="http://schemas.microsoft.com/office/drawing/2014/main" id="{A2E1234D-3A0E-4494-A619-6E4CABDFAA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7922" y="3398395"/>
                <a:ext cx="4196249" cy="369332"/>
              </a:xfrm>
              <a:prstGeom prst="rect">
                <a:avLst/>
              </a:prstGeom>
              <a:blipFill>
                <a:blip r:embed="rId10"/>
                <a:stretch>
                  <a:fillRect l="-1161" t="-8197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Pijl: omhoog 16">
            <a:extLst>
              <a:ext uri="{FF2B5EF4-FFF2-40B4-BE49-F238E27FC236}">
                <a16:creationId xmlns:a16="http://schemas.microsoft.com/office/drawing/2014/main" id="{18A42051-687B-458D-897D-D686A514BC5A}"/>
              </a:ext>
            </a:extLst>
          </p:cNvPr>
          <p:cNvSpPr/>
          <p:nvPr/>
        </p:nvSpPr>
        <p:spPr>
          <a:xfrm>
            <a:off x="4201055" y="3437713"/>
            <a:ext cx="102197" cy="296937"/>
          </a:xfrm>
          <a:prstGeom prst="up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Pijl: omhoog 27">
            <a:extLst>
              <a:ext uri="{FF2B5EF4-FFF2-40B4-BE49-F238E27FC236}">
                <a16:creationId xmlns:a16="http://schemas.microsoft.com/office/drawing/2014/main" id="{1D29D9D6-A4A7-423B-82E0-558384F4788B}"/>
              </a:ext>
            </a:extLst>
          </p:cNvPr>
          <p:cNvSpPr/>
          <p:nvPr/>
        </p:nvSpPr>
        <p:spPr>
          <a:xfrm>
            <a:off x="5240238" y="3431408"/>
            <a:ext cx="102197" cy="296937"/>
          </a:xfrm>
          <a:prstGeom prst="up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Pijl: omhoog 30">
            <a:extLst>
              <a:ext uri="{FF2B5EF4-FFF2-40B4-BE49-F238E27FC236}">
                <a16:creationId xmlns:a16="http://schemas.microsoft.com/office/drawing/2014/main" id="{F92CF0E4-D214-4FD8-AB73-DA8163098D81}"/>
              </a:ext>
            </a:extLst>
          </p:cNvPr>
          <p:cNvSpPr/>
          <p:nvPr/>
        </p:nvSpPr>
        <p:spPr>
          <a:xfrm rot="10800000">
            <a:off x="6927734" y="3441638"/>
            <a:ext cx="102197" cy="296937"/>
          </a:xfrm>
          <a:prstGeom prst="up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kstvak 31">
                <a:extLst>
                  <a:ext uri="{FF2B5EF4-FFF2-40B4-BE49-F238E27FC236}">
                    <a16:creationId xmlns:a16="http://schemas.microsoft.com/office/drawing/2014/main" id="{8357BE89-058F-4A53-85ED-1E891F3D82AD}"/>
                  </a:ext>
                </a:extLst>
              </p:cNvPr>
              <p:cNvSpPr txBox="1"/>
              <p:nvPr/>
            </p:nvSpPr>
            <p:spPr>
              <a:xfrm>
                <a:off x="3397922" y="3833255"/>
                <a:ext cx="41962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If </a:t>
                </a:r>
                <a14:m>
                  <m:oMath xmlns:m="http://schemas.openxmlformats.org/officeDocument/2006/math">
                    <m:r>
                      <a:rPr lang="nl-NL" b="0" i="1" smtClean="0">
                        <a:latin typeface="Cambria Math" panose="02040503050406030204" pitchFamily="18" charset="0"/>
                      </a:rPr>
                      <m:t>𝐿𝑜𝑠𝑠</m:t>
                    </m:r>
                  </m:oMath>
                </a14:m>
                <a:r>
                  <a:rPr lang="en-GB" dirty="0"/>
                  <a:t>    when </a:t>
                </a:r>
                <a14:m>
                  <m:oMath xmlns:m="http://schemas.openxmlformats.org/officeDocument/2006/math">
                    <m:r>
                      <a:rPr lang="nl-NL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GB" dirty="0"/>
                  <a:t>    then </a:t>
                </a:r>
                <a14:m>
                  <m:oMath xmlns:m="http://schemas.openxmlformats.org/officeDocument/2006/math">
                    <m:r>
                      <a:rPr lang="nl-NL" i="1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GB" dirty="0"/>
                  <a:t> should  </a:t>
                </a:r>
              </a:p>
            </p:txBody>
          </p:sp>
        </mc:Choice>
        <mc:Fallback xmlns="">
          <p:sp>
            <p:nvSpPr>
              <p:cNvPr id="32" name="Tekstvak 31">
                <a:extLst>
                  <a:ext uri="{FF2B5EF4-FFF2-40B4-BE49-F238E27FC236}">
                    <a16:creationId xmlns:a16="http://schemas.microsoft.com/office/drawing/2014/main" id="{8357BE89-058F-4A53-85ED-1E891F3D82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7922" y="3833255"/>
                <a:ext cx="4196249" cy="369332"/>
              </a:xfrm>
              <a:prstGeom prst="rect">
                <a:avLst/>
              </a:prstGeom>
              <a:blipFill>
                <a:blip r:embed="rId11"/>
                <a:stretch>
                  <a:fillRect l="-1161" t="-10000" b="-2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Pijl: omhoog 33">
            <a:extLst>
              <a:ext uri="{FF2B5EF4-FFF2-40B4-BE49-F238E27FC236}">
                <a16:creationId xmlns:a16="http://schemas.microsoft.com/office/drawing/2014/main" id="{F8C4D452-814B-448B-BAB1-B10AEA8F5ACA}"/>
              </a:ext>
            </a:extLst>
          </p:cNvPr>
          <p:cNvSpPr/>
          <p:nvPr/>
        </p:nvSpPr>
        <p:spPr>
          <a:xfrm>
            <a:off x="4201055" y="3872573"/>
            <a:ext cx="102197" cy="296937"/>
          </a:xfrm>
          <a:prstGeom prst="up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Pijl: omhoog 34">
            <a:extLst>
              <a:ext uri="{FF2B5EF4-FFF2-40B4-BE49-F238E27FC236}">
                <a16:creationId xmlns:a16="http://schemas.microsoft.com/office/drawing/2014/main" id="{04F4401D-BD5C-4964-B728-48F97514628C}"/>
              </a:ext>
            </a:extLst>
          </p:cNvPr>
          <p:cNvSpPr/>
          <p:nvPr/>
        </p:nvSpPr>
        <p:spPr>
          <a:xfrm rot="10800000">
            <a:off x="5240238" y="3866268"/>
            <a:ext cx="102197" cy="296937"/>
          </a:xfrm>
          <a:prstGeom prst="up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Pijl: omhoog 36">
            <a:extLst>
              <a:ext uri="{FF2B5EF4-FFF2-40B4-BE49-F238E27FC236}">
                <a16:creationId xmlns:a16="http://schemas.microsoft.com/office/drawing/2014/main" id="{BE787C9E-D558-4873-B065-A608777CD7A7}"/>
              </a:ext>
            </a:extLst>
          </p:cNvPr>
          <p:cNvSpPr/>
          <p:nvPr/>
        </p:nvSpPr>
        <p:spPr>
          <a:xfrm>
            <a:off x="6927734" y="3876498"/>
            <a:ext cx="102197" cy="296937"/>
          </a:xfrm>
          <a:prstGeom prst="up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26">
                <a:extLst>
                  <a:ext uri="{FF2B5EF4-FFF2-40B4-BE49-F238E27FC236}">
                    <a16:creationId xmlns:a16="http://schemas.microsoft.com/office/drawing/2014/main" id="{7EAF7136-A2BC-4BCC-ABB6-A0143AA511E7}"/>
                  </a:ext>
                </a:extLst>
              </p:cNvPr>
              <p:cNvSpPr txBox="1"/>
              <p:nvPr/>
            </p:nvSpPr>
            <p:spPr>
              <a:xfrm>
                <a:off x="4080215" y="1885603"/>
                <a:ext cx="382618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nl-NL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nl-NL" b="0" dirty="0"/>
              </a:p>
            </p:txBody>
          </p:sp>
        </mc:Choice>
        <mc:Fallback xmlns="">
          <p:sp>
            <p:nvSpPr>
              <p:cNvPr id="38" name="TextBox 26">
                <a:extLst>
                  <a:ext uri="{FF2B5EF4-FFF2-40B4-BE49-F238E27FC236}">
                    <a16:creationId xmlns:a16="http://schemas.microsoft.com/office/drawing/2014/main" id="{7EAF7136-A2BC-4BCC-ABB6-A0143AA511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0215" y="1885603"/>
                <a:ext cx="3826187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30498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4" grpId="0"/>
      <p:bldP spid="27" grpId="0"/>
      <p:bldP spid="29" grpId="0"/>
      <p:bldP spid="30" grpId="0"/>
      <p:bldP spid="30" grpId="1"/>
      <p:bldP spid="36" grpId="0"/>
      <p:bldP spid="16" grpId="0"/>
      <p:bldP spid="17" grpId="0" animBg="1"/>
      <p:bldP spid="28" grpId="0" animBg="1"/>
      <p:bldP spid="31" grpId="0" animBg="1"/>
      <p:bldP spid="32" grpId="0"/>
      <p:bldP spid="34" grpId="0" animBg="1"/>
      <p:bldP spid="35" grpId="0" animBg="1"/>
      <p:bldP spid="37" grpId="0" animBg="1"/>
      <p:bldP spid="38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16C6975-97C0-19A0-493B-69276505C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Convolutional neural network</a:t>
            </a:r>
          </a:p>
        </p:txBody>
      </p:sp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75813C9F-EA27-85B7-BDF8-9F35C66C60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60661" y="1916518"/>
            <a:ext cx="6309943" cy="2187498"/>
          </a:xfrm>
        </p:spPr>
      </p:pic>
    </p:spTree>
    <p:extLst>
      <p:ext uri="{BB962C8B-B14F-4D97-AF65-F5344CB8AC3E}">
        <p14:creationId xmlns:p14="http://schemas.microsoft.com/office/powerpoint/2010/main" val="172254246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BEC936-9586-5CB7-7781-4B7066DD9A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NN results with </a:t>
            </a:r>
            <a:r>
              <a:rPr lang="en-GB" dirty="0" err="1"/>
              <a:t>ResNet</a:t>
            </a:r>
            <a:r>
              <a:rPr lang="en-GB" dirty="0"/>
              <a:t> + water</a:t>
            </a:r>
          </a:p>
        </p:txBody>
      </p:sp>
      <p:pic>
        <p:nvPicPr>
          <p:cNvPr id="4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117783ED-B26A-D617-2726-2D0F0CEA24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3772" y="1696278"/>
            <a:ext cx="2520121" cy="1890091"/>
          </a:xfrm>
          <a:prstGeom prst="rect">
            <a:avLst/>
          </a:prstGeom>
        </p:spPr>
      </p:pic>
      <p:pic>
        <p:nvPicPr>
          <p:cNvPr id="5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EEA72323-A1D4-9059-5B10-25686A16C5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9166" y="1696278"/>
            <a:ext cx="2520121" cy="1890091"/>
          </a:xfrm>
          <a:prstGeom prst="rect">
            <a:avLst/>
          </a:prstGeom>
        </p:spPr>
      </p:pic>
      <p:pic>
        <p:nvPicPr>
          <p:cNvPr id="6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DF08812F-B43E-8C8A-C60C-2FC5ADBD9A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4191" y="1696278"/>
            <a:ext cx="2520121" cy="1890091"/>
          </a:xfrm>
          <a:prstGeom prst="rect">
            <a:avLst/>
          </a:prstGeom>
        </p:spPr>
      </p:pic>
      <p:sp>
        <p:nvSpPr>
          <p:cNvPr id="3" name="Tekstvak 2">
            <a:extLst>
              <a:ext uri="{FF2B5EF4-FFF2-40B4-BE49-F238E27FC236}">
                <a16:creationId xmlns:a16="http://schemas.microsoft.com/office/drawing/2014/main" id="{64E45558-18AD-B5D5-53D6-E7399F7934B8}"/>
              </a:ext>
            </a:extLst>
          </p:cNvPr>
          <p:cNvSpPr txBox="1"/>
          <p:nvPr/>
        </p:nvSpPr>
        <p:spPr>
          <a:xfrm>
            <a:off x="2668997" y="1557778"/>
            <a:ext cx="5004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FCN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D31E0B5C-0668-1BED-C815-DA5D5C3F4675}"/>
              </a:ext>
            </a:extLst>
          </p:cNvPr>
          <p:cNvSpPr txBox="1"/>
          <p:nvPr/>
        </p:nvSpPr>
        <p:spPr>
          <a:xfrm>
            <a:off x="4198707" y="1575867"/>
            <a:ext cx="24080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err="1"/>
              <a:t>ResNet</a:t>
            </a:r>
            <a:r>
              <a:rPr lang="en-GB" sz="1200" dirty="0"/>
              <a:t> no pooling, leaky-</a:t>
            </a:r>
            <a:r>
              <a:rPr lang="en-GB" sz="1200" dirty="0" err="1"/>
              <a:t>ReLU</a:t>
            </a:r>
            <a:endParaRPr lang="en-GB" sz="1200" dirty="0"/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FA225EE1-1E9C-D4B7-B2C0-46B62CC0A3A6}"/>
              </a:ext>
            </a:extLst>
          </p:cNvPr>
          <p:cNvSpPr txBox="1"/>
          <p:nvPr/>
        </p:nvSpPr>
        <p:spPr>
          <a:xfrm>
            <a:off x="6860229" y="1557777"/>
            <a:ext cx="19672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err="1"/>
              <a:t>ResNet</a:t>
            </a:r>
            <a:r>
              <a:rPr lang="en-GB" sz="1200" dirty="0"/>
              <a:t> with water in input</a:t>
            </a:r>
          </a:p>
        </p:txBody>
      </p:sp>
    </p:spTree>
    <p:extLst>
      <p:ext uri="{BB962C8B-B14F-4D97-AF65-F5344CB8AC3E}">
        <p14:creationId xmlns:p14="http://schemas.microsoft.com/office/powerpoint/2010/main" val="128895947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al 3">
            <a:extLst>
              <a:ext uri="{FF2B5EF4-FFF2-40B4-BE49-F238E27FC236}">
                <a16:creationId xmlns:a16="http://schemas.microsoft.com/office/drawing/2014/main" id="{880F28C6-31C0-4165-BAF9-58C528571751}"/>
              </a:ext>
            </a:extLst>
          </p:cNvPr>
          <p:cNvSpPr/>
          <p:nvPr/>
        </p:nvSpPr>
        <p:spPr>
          <a:xfrm>
            <a:off x="2684456" y="1650995"/>
            <a:ext cx="402672" cy="402672"/>
          </a:xfrm>
          <a:prstGeom prst="ellipse">
            <a:avLst/>
          </a:prstGeom>
          <a:ln>
            <a:solidFill>
              <a:srgbClr val="FFC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5" name="Ovaal 4">
            <a:extLst>
              <a:ext uri="{FF2B5EF4-FFF2-40B4-BE49-F238E27FC236}">
                <a16:creationId xmlns:a16="http://schemas.microsoft.com/office/drawing/2014/main" id="{49A4B85E-8303-4330-9C0D-7794E91298B0}"/>
              </a:ext>
            </a:extLst>
          </p:cNvPr>
          <p:cNvSpPr/>
          <p:nvPr/>
        </p:nvSpPr>
        <p:spPr>
          <a:xfrm>
            <a:off x="3427930" y="1650995"/>
            <a:ext cx="402672" cy="402672"/>
          </a:xfrm>
          <a:prstGeom prst="ellipse">
            <a:avLst/>
          </a:prstGeom>
          <a:ln>
            <a:solidFill>
              <a:srgbClr val="FFC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6" name="Ovaal 5">
            <a:extLst>
              <a:ext uri="{FF2B5EF4-FFF2-40B4-BE49-F238E27FC236}">
                <a16:creationId xmlns:a16="http://schemas.microsoft.com/office/drawing/2014/main" id="{932A5D6B-4E7F-40F8-8F88-62425913E382}"/>
              </a:ext>
            </a:extLst>
          </p:cNvPr>
          <p:cNvSpPr/>
          <p:nvPr/>
        </p:nvSpPr>
        <p:spPr>
          <a:xfrm>
            <a:off x="4171404" y="1650995"/>
            <a:ext cx="402672" cy="402672"/>
          </a:xfrm>
          <a:prstGeom prst="ellipse">
            <a:avLst/>
          </a:prstGeom>
          <a:ln>
            <a:solidFill>
              <a:srgbClr val="FFC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7" name="Ovaal 6">
            <a:extLst>
              <a:ext uri="{FF2B5EF4-FFF2-40B4-BE49-F238E27FC236}">
                <a16:creationId xmlns:a16="http://schemas.microsoft.com/office/drawing/2014/main" id="{EED3A3A2-458C-4E09-A8FE-6E447D9C5300}"/>
              </a:ext>
            </a:extLst>
          </p:cNvPr>
          <p:cNvSpPr/>
          <p:nvPr/>
        </p:nvSpPr>
        <p:spPr>
          <a:xfrm>
            <a:off x="4914879" y="1650995"/>
            <a:ext cx="402672" cy="402672"/>
          </a:xfrm>
          <a:prstGeom prst="ellipse">
            <a:avLst/>
          </a:prstGeom>
          <a:ln>
            <a:solidFill>
              <a:srgbClr val="FFC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8" name="Ovaal 7">
            <a:extLst>
              <a:ext uri="{FF2B5EF4-FFF2-40B4-BE49-F238E27FC236}">
                <a16:creationId xmlns:a16="http://schemas.microsoft.com/office/drawing/2014/main" id="{216BD235-08EE-4441-8E19-00A494928069}"/>
              </a:ext>
            </a:extLst>
          </p:cNvPr>
          <p:cNvSpPr/>
          <p:nvPr/>
        </p:nvSpPr>
        <p:spPr>
          <a:xfrm>
            <a:off x="2684456" y="2363010"/>
            <a:ext cx="402672" cy="402672"/>
          </a:xfrm>
          <a:prstGeom prst="ellipse">
            <a:avLst/>
          </a:prstGeom>
          <a:ln>
            <a:solidFill>
              <a:srgbClr val="FFC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9" name="Ovaal 8">
            <a:extLst>
              <a:ext uri="{FF2B5EF4-FFF2-40B4-BE49-F238E27FC236}">
                <a16:creationId xmlns:a16="http://schemas.microsoft.com/office/drawing/2014/main" id="{2502067D-9294-4494-A0E1-45D39231C615}"/>
              </a:ext>
            </a:extLst>
          </p:cNvPr>
          <p:cNvSpPr/>
          <p:nvPr/>
        </p:nvSpPr>
        <p:spPr>
          <a:xfrm>
            <a:off x="3427930" y="2363010"/>
            <a:ext cx="402672" cy="402672"/>
          </a:xfrm>
          <a:prstGeom prst="ellipse">
            <a:avLst/>
          </a:prstGeom>
          <a:ln>
            <a:solidFill>
              <a:srgbClr val="FFC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10" name="Ovaal 9">
            <a:extLst>
              <a:ext uri="{FF2B5EF4-FFF2-40B4-BE49-F238E27FC236}">
                <a16:creationId xmlns:a16="http://schemas.microsoft.com/office/drawing/2014/main" id="{73175669-B2A6-4462-A8E6-42CFCE052860}"/>
              </a:ext>
            </a:extLst>
          </p:cNvPr>
          <p:cNvSpPr/>
          <p:nvPr/>
        </p:nvSpPr>
        <p:spPr>
          <a:xfrm>
            <a:off x="4171404" y="2363010"/>
            <a:ext cx="402672" cy="402672"/>
          </a:xfrm>
          <a:prstGeom prst="ellipse">
            <a:avLst/>
          </a:prstGeom>
          <a:ln>
            <a:solidFill>
              <a:srgbClr val="FFC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11" name="Ovaal 10">
            <a:extLst>
              <a:ext uri="{FF2B5EF4-FFF2-40B4-BE49-F238E27FC236}">
                <a16:creationId xmlns:a16="http://schemas.microsoft.com/office/drawing/2014/main" id="{FF20131C-7AC5-4AFA-A873-A737965F5C12}"/>
              </a:ext>
            </a:extLst>
          </p:cNvPr>
          <p:cNvSpPr/>
          <p:nvPr/>
        </p:nvSpPr>
        <p:spPr>
          <a:xfrm>
            <a:off x="4914879" y="2363010"/>
            <a:ext cx="402672" cy="402672"/>
          </a:xfrm>
          <a:prstGeom prst="ellipse">
            <a:avLst/>
          </a:prstGeom>
          <a:ln>
            <a:solidFill>
              <a:srgbClr val="FFC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16" name="Ovaal 15">
            <a:extLst>
              <a:ext uri="{FF2B5EF4-FFF2-40B4-BE49-F238E27FC236}">
                <a16:creationId xmlns:a16="http://schemas.microsoft.com/office/drawing/2014/main" id="{9AC7A8CA-1929-44DD-9490-8D36BA725CFD}"/>
              </a:ext>
            </a:extLst>
          </p:cNvPr>
          <p:cNvSpPr/>
          <p:nvPr/>
        </p:nvSpPr>
        <p:spPr>
          <a:xfrm>
            <a:off x="2684456" y="3075026"/>
            <a:ext cx="402672" cy="402672"/>
          </a:xfrm>
          <a:prstGeom prst="ellipse">
            <a:avLst/>
          </a:prstGeom>
          <a:ln>
            <a:solidFill>
              <a:srgbClr val="FFC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17" name="Ovaal 16">
            <a:extLst>
              <a:ext uri="{FF2B5EF4-FFF2-40B4-BE49-F238E27FC236}">
                <a16:creationId xmlns:a16="http://schemas.microsoft.com/office/drawing/2014/main" id="{6B018A2A-364B-427E-818E-E21478CC4998}"/>
              </a:ext>
            </a:extLst>
          </p:cNvPr>
          <p:cNvSpPr/>
          <p:nvPr/>
        </p:nvSpPr>
        <p:spPr>
          <a:xfrm>
            <a:off x="3427930" y="3075026"/>
            <a:ext cx="402672" cy="402672"/>
          </a:xfrm>
          <a:prstGeom prst="ellipse">
            <a:avLst/>
          </a:prstGeom>
          <a:ln>
            <a:solidFill>
              <a:srgbClr val="FFC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18" name="Ovaal 17">
            <a:extLst>
              <a:ext uri="{FF2B5EF4-FFF2-40B4-BE49-F238E27FC236}">
                <a16:creationId xmlns:a16="http://schemas.microsoft.com/office/drawing/2014/main" id="{098E2005-A677-405B-BCD6-B8E95D7A5B89}"/>
              </a:ext>
            </a:extLst>
          </p:cNvPr>
          <p:cNvSpPr/>
          <p:nvPr/>
        </p:nvSpPr>
        <p:spPr>
          <a:xfrm>
            <a:off x="4171404" y="3075026"/>
            <a:ext cx="402672" cy="402672"/>
          </a:xfrm>
          <a:prstGeom prst="ellipse">
            <a:avLst/>
          </a:prstGeom>
          <a:ln>
            <a:solidFill>
              <a:srgbClr val="FFC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19" name="Ovaal 18">
            <a:extLst>
              <a:ext uri="{FF2B5EF4-FFF2-40B4-BE49-F238E27FC236}">
                <a16:creationId xmlns:a16="http://schemas.microsoft.com/office/drawing/2014/main" id="{80A226B4-35A2-4DB7-A58E-C33ED39AC506}"/>
              </a:ext>
            </a:extLst>
          </p:cNvPr>
          <p:cNvSpPr/>
          <p:nvPr/>
        </p:nvSpPr>
        <p:spPr>
          <a:xfrm>
            <a:off x="4914879" y="3075026"/>
            <a:ext cx="402672" cy="402672"/>
          </a:xfrm>
          <a:prstGeom prst="ellipse">
            <a:avLst/>
          </a:prstGeom>
          <a:ln>
            <a:solidFill>
              <a:srgbClr val="FFC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20" name="Ovaal 19">
            <a:extLst>
              <a:ext uri="{FF2B5EF4-FFF2-40B4-BE49-F238E27FC236}">
                <a16:creationId xmlns:a16="http://schemas.microsoft.com/office/drawing/2014/main" id="{0C1FA617-9015-4814-BE42-3ED51E0A555D}"/>
              </a:ext>
            </a:extLst>
          </p:cNvPr>
          <p:cNvSpPr/>
          <p:nvPr/>
        </p:nvSpPr>
        <p:spPr>
          <a:xfrm>
            <a:off x="2684456" y="3787041"/>
            <a:ext cx="402672" cy="402672"/>
          </a:xfrm>
          <a:prstGeom prst="ellipse">
            <a:avLst/>
          </a:prstGeom>
          <a:ln>
            <a:solidFill>
              <a:srgbClr val="FFC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21" name="Ovaal 20">
            <a:extLst>
              <a:ext uri="{FF2B5EF4-FFF2-40B4-BE49-F238E27FC236}">
                <a16:creationId xmlns:a16="http://schemas.microsoft.com/office/drawing/2014/main" id="{FE2B986C-8369-4726-BB4A-8DA5947DFC1F}"/>
              </a:ext>
            </a:extLst>
          </p:cNvPr>
          <p:cNvSpPr/>
          <p:nvPr/>
        </p:nvSpPr>
        <p:spPr>
          <a:xfrm>
            <a:off x="3427930" y="3787041"/>
            <a:ext cx="402672" cy="402672"/>
          </a:xfrm>
          <a:prstGeom prst="ellipse">
            <a:avLst/>
          </a:prstGeom>
          <a:ln>
            <a:solidFill>
              <a:srgbClr val="FFC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22" name="Ovaal 21">
            <a:extLst>
              <a:ext uri="{FF2B5EF4-FFF2-40B4-BE49-F238E27FC236}">
                <a16:creationId xmlns:a16="http://schemas.microsoft.com/office/drawing/2014/main" id="{A035BD0C-DC7F-419F-A811-22F9C42F6F9F}"/>
              </a:ext>
            </a:extLst>
          </p:cNvPr>
          <p:cNvSpPr/>
          <p:nvPr/>
        </p:nvSpPr>
        <p:spPr>
          <a:xfrm>
            <a:off x="4171404" y="3787041"/>
            <a:ext cx="402672" cy="402672"/>
          </a:xfrm>
          <a:prstGeom prst="ellipse">
            <a:avLst/>
          </a:prstGeom>
          <a:ln>
            <a:solidFill>
              <a:srgbClr val="FFC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23" name="Ovaal 22">
            <a:extLst>
              <a:ext uri="{FF2B5EF4-FFF2-40B4-BE49-F238E27FC236}">
                <a16:creationId xmlns:a16="http://schemas.microsoft.com/office/drawing/2014/main" id="{DDE3BDAD-6D35-4209-BD08-C2706A4425C1}"/>
              </a:ext>
            </a:extLst>
          </p:cNvPr>
          <p:cNvSpPr/>
          <p:nvPr/>
        </p:nvSpPr>
        <p:spPr>
          <a:xfrm>
            <a:off x="4914879" y="3787041"/>
            <a:ext cx="402672" cy="402672"/>
          </a:xfrm>
          <a:prstGeom prst="ellipse">
            <a:avLst/>
          </a:prstGeom>
          <a:ln>
            <a:solidFill>
              <a:srgbClr val="FFC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24" name="Ovaal 23">
            <a:extLst>
              <a:ext uri="{FF2B5EF4-FFF2-40B4-BE49-F238E27FC236}">
                <a16:creationId xmlns:a16="http://schemas.microsoft.com/office/drawing/2014/main" id="{B6BC63AC-923B-4A49-9032-62769EAE6170}"/>
              </a:ext>
            </a:extLst>
          </p:cNvPr>
          <p:cNvSpPr/>
          <p:nvPr/>
        </p:nvSpPr>
        <p:spPr>
          <a:xfrm>
            <a:off x="5668294" y="1650995"/>
            <a:ext cx="402672" cy="402672"/>
          </a:xfrm>
          <a:prstGeom prst="ellipse">
            <a:avLst/>
          </a:prstGeom>
          <a:ln>
            <a:solidFill>
              <a:srgbClr val="FFC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25" name="Ovaal 24">
            <a:extLst>
              <a:ext uri="{FF2B5EF4-FFF2-40B4-BE49-F238E27FC236}">
                <a16:creationId xmlns:a16="http://schemas.microsoft.com/office/drawing/2014/main" id="{A0EE0268-7BAD-4E4C-988B-6A0DE9B36D34}"/>
              </a:ext>
            </a:extLst>
          </p:cNvPr>
          <p:cNvSpPr/>
          <p:nvPr/>
        </p:nvSpPr>
        <p:spPr>
          <a:xfrm>
            <a:off x="6411768" y="1650995"/>
            <a:ext cx="402672" cy="402672"/>
          </a:xfrm>
          <a:prstGeom prst="ellipse">
            <a:avLst/>
          </a:prstGeom>
          <a:ln>
            <a:solidFill>
              <a:srgbClr val="FFC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26" name="Ovaal 25">
            <a:extLst>
              <a:ext uri="{FF2B5EF4-FFF2-40B4-BE49-F238E27FC236}">
                <a16:creationId xmlns:a16="http://schemas.microsoft.com/office/drawing/2014/main" id="{1A7E122D-2FDF-4E3F-A05D-E7C90B66E96D}"/>
              </a:ext>
            </a:extLst>
          </p:cNvPr>
          <p:cNvSpPr/>
          <p:nvPr/>
        </p:nvSpPr>
        <p:spPr>
          <a:xfrm>
            <a:off x="7155243" y="1650995"/>
            <a:ext cx="402672" cy="402672"/>
          </a:xfrm>
          <a:prstGeom prst="ellipse">
            <a:avLst/>
          </a:prstGeom>
          <a:ln>
            <a:solidFill>
              <a:srgbClr val="FFC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27" name="Ovaal 26">
            <a:extLst>
              <a:ext uri="{FF2B5EF4-FFF2-40B4-BE49-F238E27FC236}">
                <a16:creationId xmlns:a16="http://schemas.microsoft.com/office/drawing/2014/main" id="{7A1AA49B-2CE6-48E1-AB23-10C89136F521}"/>
              </a:ext>
            </a:extLst>
          </p:cNvPr>
          <p:cNvSpPr/>
          <p:nvPr/>
        </p:nvSpPr>
        <p:spPr>
          <a:xfrm>
            <a:off x="1934644" y="1650996"/>
            <a:ext cx="402672" cy="402672"/>
          </a:xfrm>
          <a:prstGeom prst="ellipse">
            <a:avLst/>
          </a:prstGeom>
          <a:ln>
            <a:solidFill>
              <a:srgbClr val="FFC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28" name="Ovaal 27">
            <a:extLst>
              <a:ext uri="{FF2B5EF4-FFF2-40B4-BE49-F238E27FC236}">
                <a16:creationId xmlns:a16="http://schemas.microsoft.com/office/drawing/2014/main" id="{1E17734C-55F3-4904-A952-9282E8281068}"/>
              </a:ext>
            </a:extLst>
          </p:cNvPr>
          <p:cNvSpPr/>
          <p:nvPr/>
        </p:nvSpPr>
        <p:spPr>
          <a:xfrm>
            <a:off x="5668294" y="2363010"/>
            <a:ext cx="402672" cy="402672"/>
          </a:xfrm>
          <a:prstGeom prst="ellipse">
            <a:avLst/>
          </a:prstGeom>
          <a:ln>
            <a:solidFill>
              <a:srgbClr val="FFC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29" name="Ovaal 28">
            <a:extLst>
              <a:ext uri="{FF2B5EF4-FFF2-40B4-BE49-F238E27FC236}">
                <a16:creationId xmlns:a16="http://schemas.microsoft.com/office/drawing/2014/main" id="{9D4974DE-B944-4E14-9947-97C923BA2E8F}"/>
              </a:ext>
            </a:extLst>
          </p:cNvPr>
          <p:cNvSpPr/>
          <p:nvPr/>
        </p:nvSpPr>
        <p:spPr>
          <a:xfrm>
            <a:off x="6411768" y="2363010"/>
            <a:ext cx="402672" cy="402672"/>
          </a:xfrm>
          <a:prstGeom prst="ellipse">
            <a:avLst/>
          </a:prstGeom>
          <a:ln>
            <a:solidFill>
              <a:srgbClr val="FFC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30" name="Ovaal 29">
            <a:extLst>
              <a:ext uri="{FF2B5EF4-FFF2-40B4-BE49-F238E27FC236}">
                <a16:creationId xmlns:a16="http://schemas.microsoft.com/office/drawing/2014/main" id="{4729F487-6C98-4A50-99CD-7F3637039E53}"/>
              </a:ext>
            </a:extLst>
          </p:cNvPr>
          <p:cNvSpPr/>
          <p:nvPr/>
        </p:nvSpPr>
        <p:spPr>
          <a:xfrm>
            <a:off x="7155243" y="2363010"/>
            <a:ext cx="402672" cy="402672"/>
          </a:xfrm>
          <a:prstGeom prst="ellipse">
            <a:avLst/>
          </a:prstGeom>
          <a:ln>
            <a:solidFill>
              <a:srgbClr val="FFC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31" name="Ovaal 30">
            <a:extLst>
              <a:ext uri="{FF2B5EF4-FFF2-40B4-BE49-F238E27FC236}">
                <a16:creationId xmlns:a16="http://schemas.microsoft.com/office/drawing/2014/main" id="{3EF328B9-969F-4094-9883-562F566AD3FD}"/>
              </a:ext>
            </a:extLst>
          </p:cNvPr>
          <p:cNvSpPr/>
          <p:nvPr/>
        </p:nvSpPr>
        <p:spPr>
          <a:xfrm>
            <a:off x="1934644" y="2363011"/>
            <a:ext cx="402672" cy="402672"/>
          </a:xfrm>
          <a:prstGeom prst="ellipse">
            <a:avLst/>
          </a:prstGeom>
          <a:ln>
            <a:solidFill>
              <a:srgbClr val="FFC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32" name="Ovaal 31">
            <a:extLst>
              <a:ext uri="{FF2B5EF4-FFF2-40B4-BE49-F238E27FC236}">
                <a16:creationId xmlns:a16="http://schemas.microsoft.com/office/drawing/2014/main" id="{C907E1EC-9A44-4FFF-AA1E-6EF5AB35F643}"/>
              </a:ext>
            </a:extLst>
          </p:cNvPr>
          <p:cNvSpPr/>
          <p:nvPr/>
        </p:nvSpPr>
        <p:spPr>
          <a:xfrm>
            <a:off x="5668294" y="3075026"/>
            <a:ext cx="402672" cy="402672"/>
          </a:xfrm>
          <a:prstGeom prst="ellipse">
            <a:avLst/>
          </a:prstGeom>
          <a:ln>
            <a:solidFill>
              <a:srgbClr val="FFC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33" name="Ovaal 32">
            <a:extLst>
              <a:ext uri="{FF2B5EF4-FFF2-40B4-BE49-F238E27FC236}">
                <a16:creationId xmlns:a16="http://schemas.microsoft.com/office/drawing/2014/main" id="{F01D3463-E00A-471B-AC69-D41950A19CC7}"/>
              </a:ext>
            </a:extLst>
          </p:cNvPr>
          <p:cNvSpPr/>
          <p:nvPr/>
        </p:nvSpPr>
        <p:spPr>
          <a:xfrm>
            <a:off x="6411768" y="3075026"/>
            <a:ext cx="402672" cy="402672"/>
          </a:xfrm>
          <a:prstGeom prst="ellipse">
            <a:avLst/>
          </a:prstGeom>
          <a:ln>
            <a:solidFill>
              <a:srgbClr val="FFC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34" name="Ovaal 33">
            <a:extLst>
              <a:ext uri="{FF2B5EF4-FFF2-40B4-BE49-F238E27FC236}">
                <a16:creationId xmlns:a16="http://schemas.microsoft.com/office/drawing/2014/main" id="{942FDC5F-482F-450D-8AE9-3AFE39F6B840}"/>
              </a:ext>
            </a:extLst>
          </p:cNvPr>
          <p:cNvSpPr/>
          <p:nvPr/>
        </p:nvSpPr>
        <p:spPr>
          <a:xfrm>
            <a:off x="7155243" y="3075026"/>
            <a:ext cx="402672" cy="402672"/>
          </a:xfrm>
          <a:prstGeom prst="ellipse">
            <a:avLst/>
          </a:prstGeom>
          <a:ln>
            <a:solidFill>
              <a:srgbClr val="FFC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35" name="Ovaal 34">
            <a:extLst>
              <a:ext uri="{FF2B5EF4-FFF2-40B4-BE49-F238E27FC236}">
                <a16:creationId xmlns:a16="http://schemas.microsoft.com/office/drawing/2014/main" id="{B6F65EC9-E10F-4BC9-908E-F40FF6968C79}"/>
              </a:ext>
            </a:extLst>
          </p:cNvPr>
          <p:cNvSpPr/>
          <p:nvPr/>
        </p:nvSpPr>
        <p:spPr>
          <a:xfrm>
            <a:off x="1934644" y="3075027"/>
            <a:ext cx="402672" cy="402672"/>
          </a:xfrm>
          <a:prstGeom prst="ellipse">
            <a:avLst/>
          </a:prstGeom>
          <a:ln>
            <a:solidFill>
              <a:srgbClr val="FFC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36" name="Ovaal 35">
            <a:extLst>
              <a:ext uri="{FF2B5EF4-FFF2-40B4-BE49-F238E27FC236}">
                <a16:creationId xmlns:a16="http://schemas.microsoft.com/office/drawing/2014/main" id="{9F0F50E6-CB92-4A07-875B-6D707BAE4CAB}"/>
              </a:ext>
            </a:extLst>
          </p:cNvPr>
          <p:cNvSpPr/>
          <p:nvPr/>
        </p:nvSpPr>
        <p:spPr>
          <a:xfrm>
            <a:off x="5668294" y="3787041"/>
            <a:ext cx="402672" cy="402672"/>
          </a:xfrm>
          <a:prstGeom prst="ellipse">
            <a:avLst/>
          </a:prstGeom>
          <a:ln>
            <a:solidFill>
              <a:srgbClr val="FFC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37" name="Ovaal 36">
            <a:extLst>
              <a:ext uri="{FF2B5EF4-FFF2-40B4-BE49-F238E27FC236}">
                <a16:creationId xmlns:a16="http://schemas.microsoft.com/office/drawing/2014/main" id="{4D04EB40-74E0-4809-B15A-C2B7B539EEFA}"/>
              </a:ext>
            </a:extLst>
          </p:cNvPr>
          <p:cNvSpPr/>
          <p:nvPr/>
        </p:nvSpPr>
        <p:spPr>
          <a:xfrm>
            <a:off x="6411768" y="3787041"/>
            <a:ext cx="402672" cy="402672"/>
          </a:xfrm>
          <a:prstGeom prst="ellipse">
            <a:avLst/>
          </a:prstGeom>
          <a:ln>
            <a:solidFill>
              <a:srgbClr val="FFC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38" name="Ovaal 37">
            <a:extLst>
              <a:ext uri="{FF2B5EF4-FFF2-40B4-BE49-F238E27FC236}">
                <a16:creationId xmlns:a16="http://schemas.microsoft.com/office/drawing/2014/main" id="{B6FBE541-0032-4AE6-9A38-8472119934DB}"/>
              </a:ext>
            </a:extLst>
          </p:cNvPr>
          <p:cNvSpPr/>
          <p:nvPr/>
        </p:nvSpPr>
        <p:spPr>
          <a:xfrm>
            <a:off x="7155243" y="3787041"/>
            <a:ext cx="402672" cy="402672"/>
          </a:xfrm>
          <a:prstGeom prst="ellipse">
            <a:avLst/>
          </a:prstGeom>
          <a:ln>
            <a:solidFill>
              <a:srgbClr val="FFC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39" name="Ovaal 38">
            <a:extLst>
              <a:ext uri="{FF2B5EF4-FFF2-40B4-BE49-F238E27FC236}">
                <a16:creationId xmlns:a16="http://schemas.microsoft.com/office/drawing/2014/main" id="{CD1EC772-5BF9-454A-8D6E-FA10C01D868F}"/>
              </a:ext>
            </a:extLst>
          </p:cNvPr>
          <p:cNvSpPr/>
          <p:nvPr/>
        </p:nvSpPr>
        <p:spPr>
          <a:xfrm>
            <a:off x="1934644" y="3787042"/>
            <a:ext cx="402672" cy="402672"/>
          </a:xfrm>
          <a:prstGeom prst="ellipse">
            <a:avLst/>
          </a:prstGeom>
          <a:ln>
            <a:solidFill>
              <a:srgbClr val="FFC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40" name="Ovaal 39">
            <a:extLst>
              <a:ext uri="{FF2B5EF4-FFF2-40B4-BE49-F238E27FC236}">
                <a16:creationId xmlns:a16="http://schemas.microsoft.com/office/drawing/2014/main" id="{39E40190-DB92-403C-A6ED-27191E89458F}"/>
              </a:ext>
            </a:extLst>
          </p:cNvPr>
          <p:cNvSpPr/>
          <p:nvPr/>
        </p:nvSpPr>
        <p:spPr>
          <a:xfrm>
            <a:off x="4713543" y="2767780"/>
            <a:ext cx="307246" cy="307246"/>
          </a:xfrm>
          <a:prstGeom prst="ellipse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41" name="Ovaal 40">
            <a:extLst>
              <a:ext uri="{FF2B5EF4-FFF2-40B4-BE49-F238E27FC236}">
                <a16:creationId xmlns:a16="http://schemas.microsoft.com/office/drawing/2014/main" id="{2D02E36E-2D2B-42AF-9694-4206DF32651E}"/>
              </a:ext>
            </a:extLst>
          </p:cNvPr>
          <p:cNvSpPr/>
          <p:nvPr/>
        </p:nvSpPr>
        <p:spPr>
          <a:xfrm>
            <a:off x="5504730" y="2765683"/>
            <a:ext cx="307246" cy="307246"/>
          </a:xfrm>
          <a:prstGeom prst="ellipse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42" name="Ovaal 41">
            <a:extLst>
              <a:ext uri="{FF2B5EF4-FFF2-40B4-BE49-F238E27FC236}">
                <a16:creationId xmlns:a16="http://schemas.microsoft.com/office/drawing/2014/main" id="{5BF41DBE-7BEF-497B-8AAF-9B735F728EE6}"/>
              </a:ext>
            </a:extLst>
          </p:cNvPr>
          <p:cNvSpPr/>
          <p:nvPr/>
        </p:nvSpPr>
        <p:spPr>
          <a:xfrm>
            <a:off x="5469600" y="3477698"/>
            <a:ext cx="307246" cy="307246"/>
          </a:xfrm>
          <a:prstGeom prst="ellipse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43" name="Ovaal 42">
            <a:extLst>
              <a:ext uri="{FF2B5EF4-FFF2-40B4-BE49-F238E27FC236}">
                <a16:creationId xmlns:a16="http://schemas.microsoft.com/office/drawing/2014/main" id="{257DC85C-46C3-461F-8F47-138DFA84DFD2}"/>
              </a:ext>
            </a:extLst>
          </p:cNvPr>
          <p:cNvSpPr/>
          <p:nvPr/>
        </p:nvSpPr>
        <p:spPr>
          <a:xfrm>
            <a:off x="6064382" y="2093578"/>
            <a:ext cx="307246" cy="307246"/>
          </a:xfrm>
          <a:prstGeom prst="ellipse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44" name="Ovaal 43">
            <a:extLst>
              <a:ext uri="{FF2B5EF4-FFF2-40B4-BE49-F238E27FC236}">
                <a16:creationId xmlns:a16="http://schemas.microsoft.com/office/drawing/2014/main" id="{C5AD47DF-4225-43D8-A0B1-C6BA4149EF66}"/>
              </a:ext>
            </a:extLst>
          </p:cNvPr>
          <p:cNvSpPr/>
          <p:nvPr/>
        </p:nvSpPr>
        <p:spPr>
          <a:xfrm>
            <a:off x="4530388" y="1548637"/>
            <a:ext cx="307246" cy="307246"/>
          </a:xfrm>
          <a:prstGeom prst="ellipse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45" name="Ovaal 44">
            <a:extLst>
              <a:ext uri="{FF2B5EF4-FFF2-40B4-BE49-F238E27FC236}">
                <a16:creationId xmlns:a16="http://schemas.microsoft.com/office/drawing/2014/main" id="{0CBC66D7-7E9F-48D7-B22E-CDAD80D98245}"/>
              </a:ext>
            </a:extLst>
          </p:cNvPr>
          <p:cNvSpPr/>
          <p:nvPr/>
        </p:nvSpPr>
        <p:spPr>
          <a:xfrm>
            <a:off x="3794426" y="2137620"/>
            <a:ext cx="307246" cy="307246"/>
          </a:xfrm>
          <a:prstGeom prst="ellipse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46" name="Ovaal 45">
            <a:extLst>
              <a:ext uri="{FF2B5EF4-FFF2-40B4-BE49-F238E27FC236}">
                <a16:creationId xmlns:a16="http://schemas.microsoft.com/office/drawing/2014/main" id="{0B41B101-BF33-4B9A-9D07-33033FB21285}"/>
              </a:ext>
            </a:extLst>
          </p:cNvPr>
          <p:cNvSpPr/>
          <p:nvPr/>
        </p:nvSpPr>
        <p:spPr>
          <a:xfrm>
            <a:off x="3646045" y="2554848"/>
            <a:ext cx="307246" cy="307246"/>
          </a:xfrm>
          <a:prstGeom prst="ellipse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47" name="Ovaal 46">
            <a:extLst>
              <a:ext uri="{FF2B5EF4-FFF2-40B4-BE49-F238E27FC236}">
                <a16:creationId xmlns:a16="http://schemas.microsoft.com/office/drawing/2014/main" id="{C82CCA6C-2F4C-4E46-95C5-F52F10273D36}"/>
              </a:ext>
            </a:extLst>
          </p:cNvPr>
          <p:cNvSpPr/>
          <p:nvPr/>
        </p:nvSpPr>
        <p:spPr>
          <a:xfrm>
            <a:off x="4082258" y="3218563"/>
            <a:ext cx="307246" cy="307246"/>
          </a:xfrm>
          <a:prstGeom prst="ellipse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48" name="Ovaal 47">
            <a:extLst>
              <a:ext uri="{FF2B5EF4-FFF2-40B4-BE49-F238E27FC236}">
                <a16:creationId xmlns:a16="http://schemas.microsoft.com/office/drawing/2014/main" id="{89041859-C772-4DFD-9C23-1E85718AA7E7}"/>
              </a:ext>
            </a:extLst>
          </p:cNvPr>
          <p:cNvSpPr/>
          <p:nvPr/>
        </p:nvSpPr>
        <p:spPr>
          <a:xfrm>
            <a:off x="5551880" y="2151190"/>
            <a:ext cx="307246" cy="307246"/>
          </a:xfrm>
          <a:prstGeom prst="ellipse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49" name="Ovaal 48">
            <a:extLst>
              <a:ext uri="{FF2B5EF4-FFF2-40B4-BE49-F238E27FC236}">
                <a16:creationId xmlns:a16="http://schemas.microsoft.com/office/drawing/2014/main" id="{B1498C93-2E59-48CE-BCE2-DFCF439BB0ED}"/>
              </a:ext>
            </a:extLst>
          </p:cNvPr>
          <p:cNvSpPr/>
          <p:nvPr/>
        </p:nvSpPr>
        <p:spPr>
          <a:xfrm>
            <a:off x="6618352" y="3372186"/>
            <a:ext cx="307246" cy="307246"/>
          </a:xfrm>
          <a:prstGeom prst="ellipse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50" name="Ovaal 49">
            <a:extLst>
              <a:ext uri="{FF2B5EF4-FFF2-40B4-BE49-F238E27FC236}">
                <a16:creationId xmlns:a16="http://schemas.microsoft.com/office/drawing/2014/main" id="{70089254-9892-4782-9B2C-D89787AE52E7}"/>
              </a:ext>
            </a:extLst>
          </p:cNvPr>
          <p:cNvSpPr/>
          <p:nvPr/>
        </p:nvSpPr>
        <p:spPr>
          <a:xfrm>
            <a:off x="5163418" y="4037359"/>
            <a:ext cx="307246" cy="307246"/>
          </a:xfrm>
          <a:prstGeom prst="ellipse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51" name="Ovaal 50">
            <a:extLst>
              <a:ext uri="{FF2B5EF4-FFF2-40B4-BE49-F238E27FC236}">
                <a16:creationId xmlns:a16="http://schemas.microsoft.com/office/drawing/2014/main" id="{54661B52-E161-4369-999C-2BE2BE144CDC}"/>
              </a:ext>
            </a:extLst>
          </p:cNvPr>
          <p:cNvSpPr/>
          <p:nvPr/>
        </p:nvSpPr>
        <p:spPr>
          <a:xfrm>
            <a:off x="7353937" y="2862094"/>
            <a:ext cx="307246" cy="307246"/>
          </a:xfrm>
          <a:prstGeom prst="ellipse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52" name="Ovaal 51">
            <a:extLst>
              <a:ext uri="{FF2B5EF4-FFF2-40B4-BE49-F238E27FC236}">
                <a16:creationId xmlns:a16="http://schemas.microsoft.com/office/drawing/2014/main" id="{B9016ECB-922C-411D-90F3-36AD351E7C65}"/>
              </a:ext>
            </a:extLst>
          </p:cNvPr>
          <p:cNvSpPr/>
          <p:nvPr/>
        </p:nvSpPr>
        <p:spPr>
          <a:xfrm>
            <a:off x="7467597" y="3918085"/>
            <a:ext cx="307246" cy="307246"/>
          </a:xfrm>
          <a:prstGeom prst="ellipse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53" name="Ovaal 52">
            <a:extLst>
              <a:ext uri="{FF2B5EF4-FFF2-40B4-BE49-F238E27FC236}">
                <a16:creationId xmlns:a16="http://schemas.microsoft.com/office/drawing/2014/main" id="{2E53A2F0-0D1F-4AB4-B1E3-6C9F23ED45A1}"/>
              </a:ext>
            </a:extLst>
          </p:cNvPr>
          <p:cNvSpPr/>
          <p:nvPr/>
        </p:nvSpPr>
        <p:spPr>
          <a:xfrm>
            <a:off x="6859511" y="2755597"/>
            <a:ext cx="307246" cy="307246"/>
          </a:xfrm>
          <a:prstGeom prst="ellipse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54" name="Ovaal 53">
            <a:extLst>
              <a:ext uri="{FF2B5EF4-FFF2-40B4-BE49-F238E27FC236}">
                <a16:creationId xmlns:a16="http://schemas.microsoft.com/office/drawing/2014/main" id="{D41F5167-C71D-4405-A743-8B17A4483D45}"/>
              </a:ext>
            </a:extLst>
          </p:cNvPr>
          <p:cNvSpPr/>
          <p:nvPr/>
        </p:nvSpPr>
        <p:spPr>
          <a:xfrm>
            <a:off x="6094581" y="2858947"/>
            <a:ext cx="307246" cy="307246"/>
          </a:xfrm>
          <a:prstGeom prst="ellipse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55" name="Ovaal 54">
            <a:extLst>
              <a:ext uri="{FF2B5EF4-FFF2-40B4-BE49-F238E27FC236}">
                <a16:creationId xmlns:a16="http://schemas.microsoft.com/office/drawing/2014/main" id="{B2B5B01F-40F5-433E-8E27-657844418026}"/>
              </a:ext>
            </a:extLst>
          </p:cNvPr>
          <p:cNvSpPr/>
          <p:nvPr/>
        </p:nvSpPr>
        <p:spPr>
          <a:xfrm>
            <a:off x="4753390" y="3324075"/>
            <a:ext cx="307246" cy="307246"/>
          </a:xfrm>
          <a:prstGeom prst="ellipse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56" name="Ovaal 55">
            <a:extLst>
              <a:ext uri="{FF2B5EF4-FFF2-40B4-BE49-F238E27FC236}">
                <a16:creationId xmlns:a16="http://schemas.microsoft.com/office/drawing/2014/main" id="{8AD1DC74-0DC4-4989-B333-98C554CFA241}"/>
              </a:ext>
            </a:extLst>
          </p:cNvPr>
          <p:cNvSpPr/>
          <p:nvPr/>
        </p:nvSpPr>
        <p:spPr>
          <a:xfrm>
            <a:off x="6773022" y="1921415"/>
            <a:ext cx="307246" cy="307246"/>
          </a:xfrm>
          <a:prstGeom prst="ellipse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57" name="Ovaal 56">
            <a:extLst>
              <a:ext uri="{FF2B5EF4-FFF2-40B4-BE49-F238E27FC236}">
                <a16:creationId xmlns:a16="http://schemas.microsoft.com/office/drawing/2014/main" id="{092D9BBD-D4CA-4943-982D-6D5325FB4776}"/>
              </a:ext>
            </a:extLst>
          </p:cNvPr>
          <p:cNvSpPr/>
          <p:nvPr/>
        </p:nvSpPr>
        <p:spPr>
          <a:xfrm>
            <a:off x="7421070" y="2102922"/>
            <a:ext cx="307246" cy="307246"/>
          </a:xfrm>
          <a:prstGeom prst="ellipse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58" name="Ovaal 57">
            <a:extLst>
              <a:ext uri="{FF2B5EF4-FFF2-40B4-BE49-F238E27FC236}">
                <a16:creationId xmlns:a16="http://schemas.microsoft.com/office/drawing/2014/main" id="{0AADC7F3-1DDE-4666-B665-FC38B48591E1}"/>
              </a:ext>
            </a:extLst>
          </p:cNvPr>
          <p:cNvSpPr/>
          <p:nvPr/>
        </p:nvSpPr>
        <p:spPr>
          <a:xfrm>
            <a:off x="3770692" y="3768965"/>
            <a:ext cx="307246" cy="307246"/>
          </a:xfrm>
          <a:prstGeom prst="ellipse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59" name="Ovaal 58">
            <a:extLst>
              <a:ext uri="{FF2B5EF4-FFF2-40B4-BE49-F238E27FC236}">
                <a16:creationId xmlns:a16="http://schemas.microsoft.com/office/drawing/2014/main" id="{4A10205D-5E9F-4F21-B510-7248DB38DDE6}"/>
              </a:ext>
            </a:extLst>
          </p:cNvPr>
          <p:cNvSpPr/>
          <p:nvPr/>
        </p:nvSpPr>
        <p:spPr>
          <a:xfrm>
            <a:off x="2482985" y="2767781"/>
            <a:ext cx="307246" cy="307246"/>
          </a:xfrm>
          <a:prstGeom prst="ellipse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60" name="Ovaal 59">
            <a:extLst>
              <a:ext uri="{FF2B5EF4-FFF2-40B4-BE49-F238E27FC236}">
                <a16:creationId xmlns:a16="http://schemas.microsoft.com/office/drawing/2014/main" id="{C5C302C7-AFAA-4AB5-A242-6CB36947950F}"/>
              </a:ext>
            </a:extLst>
          </p:cNvPr>
          <p:cNvSpPr/>
          <p:nvPr/>
        </p:nvSpPr>
        <p:spPr>
          <a:xfrm>
            <a:off x="3054890" y="3477698"/>
            <a:ext cx="307246" cy="307246"/>
          </a:xfrm>
          <a:prstGeom prst="ellipse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61" name="Ovaal 60">
            <a:extLst>
              <a:ext uri="{FF2B5EF4-FFF2-40B4-BE49-F238E27FC236}">
                <a16:creationId xmlns:a16="http://schemas.microsoft.com/office/drawing/2014/main" id="{5A53C6FB-F466-4D64-8635-50C75075E876}"/>
              </a:ext>
            </a:extLst>
          </p:cNvPr>
          <p:cNvSpPr/>
          <p:nvPr/>
        </p:nvSpPr>
        <p:spPr>
          <a:xfrm>
            <a:off x="2234220" y="2114362"/>
            <a:ext cx="307246" cy="307246"/>
          </a:xfrm>
          <a:prstGeom prst="ellipse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62" name="Ovaal 61">
            <a:extLst>
              <a:ext uri="{FF2B5EF4-FFF2-40B4-BE49-F238E27FC236}">
                <a16:creationId xmlns:a16="http://schemas.microsoft.com/office/drawing/2014/main" id="{4CAC149B-EE91-4581-B13F-993FDEB9BC87}"/>
              </a:ext>
            </a:extLst>
          </p:cNvPr>
          <p:cNvSpPr/>
          <p:nvPr/>
        </p:nvSpPr>
        <p:spPr>
          <a:xfrm>
            <a:off x="5108908" y="2567492"/>
            <a:ext cx="678425" cy="678425"/>
          </a:xfrm>
          <a:prstGeom prst="ellipse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63" name="Ovaal 62">
            <a:extLst>
              <a:ext uri="{FF2B5EF4-FFF2-40B4-BE49-F238E27FC236}">
                <a16:creationId xmlns:a16="http://schemas.microsoft.com/office/drawing/2014/main" id="{844D0219-173F-42E9-874D-B9E28C1D67F7}"/>
              </a:ext>
            </a:extLst>
          </p:cNvPr>
          <p:cNvSpPr/>
          <p:nvPr/>
        </p:nvSpPr>
        <p:spPr>
          <a:xfrm>
            <a:off x="5510499" y="1289731"/>
            <a:ext cx="678425" cy="678425"/>
          </a:xfrm>
          <a:prstGeom prst="ellipse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64" name="Ovaal 63">
            <a:extLst>
              <a:ext uri="{FF2B5EF4-FFF2-40B4-BE49-F238E27FC236}">
                <a16:creationId xmlns:a16="http://schemas.microsoft.com/office/drawing/2014/main" id="{4E7BA715-22D5-47C2-B8A9-65DB67DAFF0D}"/>
              </a:ext>
            </a:extLst>
          </p:cNvPr>
          <p:cNvSpPr/>
          <p:nvPr/>
        </p:nvSpPr>
        <p:spPr>
          <a:xfrm>
            <a:off x="3847097" y="1866791"/>
            <a:ext cx="678425" cy="678425"/>
          </a:xfrm>
          <a:prstGeom prst="ellipse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65" name="Ovaal 64">
            <a:extLst>
              <a:ext uri="{FF2B5EF4-FFF2-40B4-BE49-F238E27FC236}">
                <a16:creationId xmlns:a16="http://schemas.microsoft.com/office/drawing/2014/main" id="{407CF34E-0AFF-4E4E-918D-2CE327C6F047}"/>
              </a:ext>
            </a:extLst>
          </p:cNvPr>
          <p:cNvSpPr/>
          <p:nvPr/>
        </p:nvSpPr>
        <p:spPr>
          <a:xfrm>
            <a:off x="3593913" y="3180305"/>
            <a:ext cx="678425" cy="678425"/>
          </a:xfrm>
          <a:prstGeom prst="ellipse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66" name="Ovaal 65">
            <a:extLst>
              <a:ext uri="{FF2B5EF4-FFF2-40B4-BE49-F238E27FC236}">
                <a16:creationId xmlns:a16="http://schemas.microsoft.com/office/drawing/2014/main" id="{638341FC-5DBE-451F-9563-534F813B7B30}"/>
              </a:ext>
            </a:extLst>
          </p:cNvPr>
          <p:cNvSpPr/>
          <p:nvPr/>
        </p:nvSpPr>
        <p:spPr>
          <a:xfrm>
            <a:off x="7369436" y="3245918"/>
            <a:ext cx="678425" cy="678425"/>
          </a:xfrm>
          <a:prstGeom prst="ellipse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67" name="Ovaal 66">
            <a:extLst>
              <a:ext uri="{FF2B5EF4-FFF2-40B4-BE49-F238E27FC236}">
                <a16:creationId xmlns:a16="http://schemas.microsoft.com/office/drawing/2014/main" id="{F5D192C2-EE1C-4FE9-AD95-D4A59590BF07}"/>
              </a:ext>
            </a:extLst>
          </p:cNvPr>
          <p:cNvSpPr/>
          <p:nvPr/>
        </p:nvSpPr>
        <p:spPr>
          <a:xfrm>
            <a:off x="6932935" y="1896625"/>
            <a:ext cx="678425" cy="678425"/>
          </a:xfrm>
          <a:prstGeom prst="ellipse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68" name="Ovaal 67">
            <a:extLst>
              <a:ext uri="{FF2B5EF4-FFF2-40B4-BE49-F238E27FC236}">
                <a16:creationId xmlns:a16="http://schemas.microsoft.com/office/drawing/2014/main" id="{914CD727-CF02-481B-AC31-AE7AD0279EC4}"/>
              </a:ext>
            </a:extLst>
          </p:cNvPr>
          <p:cNvSpPr/>
          <p:nvPr/>
        </p:nvSpPr>
        <p:spPr>
          <a:xfrm>
            <a:off x="4915900" y="2364631"/>
            <a:ext cx="402672" cy="402672"/>
          </a:xfrm>
          <a:prstGeom prst="ellipse">
            <a:avLst/>
          </a:prstGeom>
          <a:solidFill>
            <a:schemeClr val="tx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69" name="Ovaal 68">
            <a:extLst>
              <a:ext uri="{FF2B5EF4-FFF2-40B4-BE49-F238E27FC236}">
                <a16:creationId xmlns:a16="http://schemas.microsoft.com/office/drawing/2014/main" id="{654FAA3E-8767-4732-AB62-AE3CA0ED86BB}"/>
              </a:ext>
            </a:extLst>
          </p:cNvPr>
          <p:cNvSpPr/>
          <p:nvPr/>
        </p:nvSpPr>
        <p:spPr>
          <a:xfrm>
            <a:off x="3901324" y="1321933"/>
            <a:ext cx="2427946" cy="242794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71" name="Ovaal 70">
            <a:extLst>
              <a:ext uri="{FF2B5EF4-FFF2-40B4-BE49-F238E27FC236}">
                <a16:creationId xmlns:a16="http://schemas.microsoft.com/office/drawing/2014/main" id="{92000158-1DB5-49BA-88D8-04F953815EE8}"/>
              </a:ext>
            </a:extLst>
          </p:cNvPr>
          <p:cNvSpPr/>
          <p:nvPr/>
        </p:nvSpPr>
        <p:spPr>
          <a:xfrm>
            <a:off x="4918043" y="3070044"/>
            <a:ext cx="402672" cy="402672"/>
          </a:xfrm>
          <a:prstGeom prst="ellipse">
            <a:avLst/>
          </a:prstGeom>
          <a:solidFill>
            <a:schemeClr val="tx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72" name="Ovaal 71">
            <a:extLst>
              <a:ext uri="{FF2B5EF4-FFF2-40B4-BE49-F238E27FC236}">
                <a16:creationId xmlns:a16="http://schemas.microsoft.com/office/drawing/2014/main" id="{0F87FBEA-39B5-4E8F-8EC7-350EC3D2AA00}"/>
              </a:ext>
            </a:extLst>
          </p:cNvPr>
          <p:cNvSpPr/>
          <p:nvPr/>
        </p:nvSpPr>
        <p:spPr>
          <a:xfrm>
            <a:off x="4170389" y="2359737"/>
            <a:ext cx="402672" cy="402672"/>
          </a:xfrm>
          <a:prstGeom prst="ellipse">
            <a:avLst/>
          </a:prstGeom>
          <a:solidFill>
            <a:schemeClr val="tx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73" name="Ovaal 72">
            <a:extLst>
              <a:ext uri="{FF2B5EF4-FFF2-40B4-BE49-F238E27FC236}">
                <a16:creationId xmlns:a16="http://schemas.microsoft.com/office/drawing/2014/main" id="{1B083CD7-4F99-4887-9995-D18F6B209855}"/>
              </a:ext>
            </a:extLst>
          </p:cNvPr>
          <p:cNvSpPr/>
          <p:nvPr/>
        </p:nvSpPr>
        <p:spPr>
          <a:xfrm>
            <a:off x="4920132" y="1650081"/>
            <a:ext cx="402672" cy="402672"/>
          </a:xfrm>
          <a:prstGeom prst="ellipse">
            <a:avLst/>
          </a:prstGeom>
          <a:solidFill>
            <a:schemeClr val="tx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74" name="Ovaal 73">
            <a:extLst>
              <a:ext uri="{FF2B5EF4-FFF2-40B4-BE49-F238E27FC236}">
                <a16:creationId xmlns:a16="http://schemas.microsoft.com/office/drawing/2014/main" id="{92B5765A-A0B2-44EC-85F0-4E362F37CE0A}"/>
              </a:ext>
            </a:extLst>
          </p:cNvPr>
          <p:cNvSpPr/>
          <p:nvPr/>
        </p:nvSpPr>
        <p:spPr>
          <a:xfrm>
            <a:off x="5664188" y="2362485"/>
            <a:ext cx="402672" cy="402672"/>
          </a:xfrm>
          <a:prstGeom prst="ellipse">
            <a:avLst/>
          </a:prstGeom>
          <a:solidFill>
            <a:schemeClr val="tx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75" name="Title 1">
            <a:extLst>
              <a:ext uri="{FF2B5EF4-FFF2-40B4-BE49-F238E27FC236}">
                <a16:creationId xmlns:a16="http://schemas.microsoft.com/office/drawing/2014/main" id="{EE71BB96-3585-45B4-8D0C-DECC3F47F8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3106" y="205979"/>
            <a:ext cx="7106464" cy="857250"/>
          </a:xfrm>
        </p:spPr>
        <p:txBody>
          <a:bodyPr/>
          <a:lstStyle/>
          <a:p>
            <a:r>
              <a:rPr lang="en-GB" dirty="0"/>
              <a:t>Convolutional (convolutional) NN</a:t>
            </a:r>
          </a:p>
        </p:txBody>
      </p:sp>
      <p:sp>
        <p:nvSpPr>
          <p:cNvPr id="78" name="Ovaal 77">
            <a:extLst>
              <a:ext uri="{FF2B5EF4-FFF2-40B4-BE49-F238E27FC236}">
                <a16:creationId xmlns:a16="http://schemas.microsoft.com/office/drawing/2014/main" id="{7802F18B-0639-4BAA-935D-B8B53A5D8347}"/>
              </a:ext>
            </a:extLst>
          </p:cNvPr>
          <p:cNvSpPr/>
          <p:nvPr/>
        </p:nvSpPr>
        <p:spPr>
          <a:xfrm>
            <a:off x="2202603" y="2953944"/>
            <a:ext cx="678425" cy="678425"/>
          </a:xfrm>
          <a:prstGeom prst="ellipse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76" name="Ovaal 75">
            <a:extLst>
              <a:ext uri="{FF2B5EF4-FFF2-40B4-BE49-F238E27FC236}">
                <a16:creationId xmlns:a16="http://schemas.microsoft.com/office/drawing/2014/main" id="{408D27B5-FE0B-4818-AC14-B0F57A823A0D}"/>
              </a:ext>
            </a:extLst>
          </p:cNvPr>
          <p:cNvSpPr/>
          <p:nvPr/>
        </p:nvSpPr>
        <p:spPr>
          <a:xfrm>
            <a:off x="2132702" y="3629398"/>
            <a:ext cx="307246" cy="307246"/>
          </a:xfrm>
          <a:prstGeom prst="ellipse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70" name="Ovaal 69">
            <a:extLst>
              <a:ext uri="{FF2B5EF4-FFF2-40B4-BE49-F238E27FC236}">
                <a16:creationId xmlns:a16="http://schemas.microsoft.com/office/drawing/2014/main" id="{FCBAE781-0CE2-4182-9AED-18081ADB5E53}"/>
              </a:ext>
            </a:extLst>
          </p:cNvPr>
          <p:cNvSpPr/>
          <p:nvPr/>
        </p:nvSpPr>
        <p:spPr>
          <a:xfrm>
            <a:off x="2681596" y="94534"/>
            <a:ext cx="4939624" cy="493962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77" name="Ovaal 76">
            <a:extLst>
              <a:ext uri="{FF2B5EF4-FFF2-40B4-BE49-F238E27FC236}">
                <a16:creationId xmlns:a16="http://schemas.microsoft.com/office/drawing/2014/main" id="{A81C70C0-707D-4E56-96C9-E13BE7218134}"/>
              </a:ext>
            </a:extLst>
          </p:cNvPr>
          <p:cNvSpPr/>
          <p:nvPr/>
        </p:nvSpPr>
        <p:spPr>
          <a:xfrm>
            <a:off x="2918279" y="2502368"/>
            <a:ext cx="307246" cy="307246"/>
          </a:xfrm>
          <a:prstGeom prst="ellipse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80" name="Ovaal 79">
            <a:extLst>
              <a:ext uri="{FF2B5EF4-FFF2-40B4-BE49-F238E27FC236}">
                <a16:creationId xmlns:a16="http://schemas.microsoft.com/office/drawing/2014/main" id="{6AC9B1B6-0391-43D9-9736-D2ED913BE4E6}"/>
              </a:ext>
            </a:extLst>
          </p:cNvPr>
          <p:cNvSpPr/>
          <p:nvPr/>
        </p:nvSpPr>
        <p:spPr>
          <a:xfrm>
            <a:off x="5662767" y="2370323"/>
            <a:ext cx="402672" cy="402672"/>
          </a:xfrm>
          <a:prstGeom prst="ellipse">
            <a:avLst/>
          </a:prstGeom>
          <a:solidFill>
            <a:schemeClr val="tx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81" name="Ovaal 80">
            <a:extLst>
              <a:ext uri="{FF2B5EF4-FFF2-40B4-BE49-F238E27FC236}">
                <a16:creationId xmlns:a16="http://schemas.microsoft.com/office/drawing/2014/main" id="{33B6F915-0663-4FB9-AA20-71526C318E15}"/>
              </a:ext>
            </a:extLst>
          </p:cNvPr>
          <p:cNvSpPr/>
          <p:nvPr/>
        </p:nvSpPr>
        <p:spPr>
          <a:xfrm>
            <a:off x="5664910" y="3075736"/>
            <a:ext cx="402672" cy="402672"/>
          </a:xfrm>
          <a:prstGeom prst="ellipse">
            <a:avLst/>
          </a:prstGeom>
          <a:solidFill>
            <a:schemeClr val="tx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82" name="Ovaal 81">
            <a:extLst>
              <a:ext uri="{FF2B5EF4-FFF2-40B4-BE49-F238E27FC236}">
                <a16:creationId xmlns:a16="http://schemas.microsoft.com/office/drawing/2014/main" id="{4B341744-061A-443B-82FE-B9E7E059BDE6}"/>
              </a:ext>
            </a:extLst>
          </p:cNvPr>
          <p:cNvSpPr/>
          <p:nvPr/>
        </p:nvSpPr>
        <p:spPr>
          <a:xfrm>
            <a:off x="4917256" y="2365429"/>
            <a:ext cx="402672" cy="402672"/>
          </a:xfrm>
          <a:prstGeom prst="ellipse">
            <a:avLst/>
          </a:prstGeom>
          <a:solidFill>
            <a:schemeClr val="tx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83" name="Ovaal 82">
            <a:extLst>
              <a:ext uri="{FF2B5EF4-FFF2-40B4-BE49-F238E27FC236}">
                <a16:creationId xmlns:a16="http://schemas.microsoft.com/office/drawing/2014/main" id="{5994B551-68F1-4485-8FB0-234159769E5F}"/>
              </a:ext>
            </a:extLst>
          </p:cNvPr>
          <p:cNvSpPr/>
          <p:nvPr/>
        </p:nvSpPr>
        <p:spPr>
          <a:xfrm>
            <a:off x="5666999" y="1655773"/>
            <a:ext cx="402672" cy="402672"/>
          </a:xfrm>
          <a:prstGeom prst="ellipse">
            <a:avLst/>
          </a:prstGeom>
          <a:solidFill>
            <a:schemeClr val="tx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84" name="Ovaal 83">
            <a:extLst>
              <a:ext uri="{FF2B5EF4-FFF2-40B4-BE49-F238E27FC236}">
                <a16:creationId xmlns:a16="http://schemas.microsoft.com/office/drawing/2014/main" id="{858BB0C1-25CE-478A-A1F2-CC482B6D0D92}"/>
              </a:ext>
            </a:extLst>
          </p:cNvPr>
          <p:cNvSpPr/>
          <p:nvPr/>
        </p:nvSpPr>
        <p:spPr>
          <a:xfrm>
            <a:off x="6411055" y="2368177"/>
            <a:ext cx="402672" cy="402672"/>
          </a:xfrm>
          <a:prstGeom prst="ellipse">
            <a:avLst/>
          </a:prstGeom>
          <a:solidFill>
            <a:schemeClr val="tx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86" name="Ovaal 85">
            <a:extLst>
              <a:ext uri="{FF2B5EF4-FFF2-40B4-BE49-F238E27FC236}">
                <a16:creationId xmlns:a16="http://schemas.microsoft.com/office/drawing/2014/main" id="{556CDE13-9005-4A92-8452-720B5FA8BE3E}"/>
              </a:ext>
            </a:extLst>
          </p:cNvPr>
          <p:cNvSpPr/>
          <p:nvPr/>
        </p:nvSpPr>
        <p:spPr>
          <a:xfrm>
            <a:off x="6402524" y="3070044"/>
            <a:ext cx="402672" cy="402672"/>
          </a:xfrm>
          <a:prstGeom prst="ellipse">
            <a:avLst/>
          </a:prstGeom>
          <a:solidFill>
            <a:schemeClr val="tx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88" name="Ovaal 87">
            <a:extLst>
              <a:ext uri="{FF2B5EF4-FFF2-40B4-BE49-F238E27FC236}">
                <a16:creationId xmlns:a16="http://schemas.microsoft.com/office/drawing/2014/main" id="{CE0665F9-45CA-4391-8FFF-0FB5DC296E16}"/>
              </a:ext>
            </a:extLst>
          </p:cNvPr>
          <p:cNvSpPr/>
          <p:nvPr/>
        </p:nvSpPr>
        <p:spPr>
          <a:xfrm>
            <a:off x="6404613" y="1650081"/>
            <a:ext cx="402672" cy="402672"/>
          </a:xfrm>
          <a:prstGeom prst="ellipse">
            <a:avLst/>
          </a:prstGeom>
          <a:solidFill>
            <a:schemeClr val="tx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89" name="Ovaal 88">
            <a:extLst>
              <a:ext uri="{FF2B5EF4-FFF2-40B4-BE49-F238E27FC236}">
                <a16:creationId xmlns:a16="http://schemas.microsoft.com/office/drawing/2014/main" id="{EAF042B9-BAA9-4816-A5EA-8379D523C01B}"/>
              </a:ext>
            </a:extLst>
          </p:cNvPr>
          <p:cNvSpPr/>
          <p:nvPr/>
        </p:nvSpPr>
        <p:spPr>
          <a:xfrm>
            <a:off x="7148669" y="2362485"/>
            <a:ext cx="402672" cy="402672"/>
          </a:xfrm>
          <a:prstGeom prst="ellipse">
            <a:avLst/>
          </a:prstGeom>
          <a:solidFill>
            <a:schemeClr val="tx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85" name="Google Shape;37;p3">
            <a:extLst>
              <a:ext uri="{FF2B5EF4-FFF2-40B4-BE49-F238E27FC236}">
                <a16:creationId xmlns:a16="http://schemas.microsoft.com/office/drawing/2014/main" id="{46B2E9B4-D646-432E-A2EF-D0BBA4CB97A5}"/>
              </a:ext>
            </a:extLst>
          </p:cNvPr>
          <p:cNvSpPr txBox="1"/>
          <p:nvPr/>
        </p:nvSpPr>
        <p:spPr>
          <a:xfrm>
            <a:off x="-52487" y="1679394"/>
            <a:ext cx="1655911" cy="30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Char char="●"/>
            </a:pPr>
            <a:r>
              <a:rPr lang="nl-NL" sz="1200" dirty="0">
                <a:solidFill>
                  <a:srgbClr val="FFFFFF"/>
                </a:solidFill>
              </a:rPr>
              <a:t>Introduction</a:t>
            </a:r>
            <a:endParaRPr sz="1200" dirty="0">
              <a:solidFill>
                <a:srgbClr val="FFFFFF"/>
              </a:solidFill>
            </a:endParaRPr>
          </a:p>
          <a:p>
            <a:pPr marL="457200" indent="-336550">
              <a:lnSpc>
                <a:spcPct val="150000"/>
              </a:lnSpc>
              <a:buClr>
                <a:srgbClr val="FFFFFF"/>
              </a:buClr>
              <a:buSzPts val="1700"/>
              <a:buFontTx/>
              <a:buChar char="●"/>
            </a:pPr>
            <a:r>
              <a:rPr lang="nl-NL" sz="1200" dirty="0">
                <a:solidFill>
                  <a:srgbClr val="FFFFFF"/>
                </a:solidFill>
              </a:rPr>
              <a:t>MD</a:t>
            </a:r>
          </a:p>
          <a:p>
            <a:pPr marL="457200" indent="-336550">
              <a:lnSpc>
                <a:spcPct val="150000"/>
              </a:lnSpc>
              <a:buClr>
                <a:srgbClr val="FFFFFF"/>
              </a:buClr>
              <a:buSzPts val="1700"/>
              <a:buFontTx/>
              <a:buChar char="●"/>
            </a:pPr>
            <a:r>
              <a:rPr lang="nl-NL" sz="1200" dirty="0">
                <a:solidFill>
                  <a:srgbClr val="FFFFFF"/>
                </a:solidFill>
              </a:rPr>
              <a:t>QM coupling</a:t>
            </a:r>
          </a:p>
          <a:p>
            <a:pPr marL="45720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Char char="●"/>
            </a:pPr>
            <a:r>
              <a:rPr lang="en-US" sz="1200" b="1" dirty="0">
                <a:solidFill>
                  <a:srgbClr val="FFFFFF"/>
                </a:solidFill>
              </a:rPr>
              <a:t>Neural networks</a:t>
            </a:r>
          </a:p>
          <a:p>
            <a:pPr marL="457200" indent="-336550">
              <a:lnSpc>
                <a:spcPct val="150000"/>
              </a:lnSpc>
              <a:buClr>
                <a:srgbClr val="FFFFFF"/>
              </a:buClr>
              <a:buSzPts val="1700"/>
              <a:buFontTx/>
              <a:buChar char="●"/>
            </a:pPr>
            <a:r>
              <a:rPr lang="en-GB" sz="1200" dirty="0">
                <a:solidFill>
                  <a:srgbClr val="FFFFFF"/>
                </a:solidFill>
              </a:rPr>
              <a:t>Summary</a:t>
            </a:r>
          </a:p>
          <a:p>
            <a:pPr marL="45720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Char char="●"/>
            </a:pPr>
            <a:endParaRPr sz="1200" b="1" dirty="0">
              <a:solidFill>
                <a:srgbClr val="FFFFFF"/>
              </a:solidFill>
            </a:endParaRPr>
          </a:p>
        </p:txBody>
      </p:sp>
      <p:sp>
        <p:nvSpPr>
          <p:cNvPr id="87" name="Ovaal 86">
            <a:extLst>
              <a:ext uri="{FF2B5EF4-FFF2-40B4-BE49-F238E27FC236}">
                <a16:creationId xmlns:a16="http://schemas.microsoft.com/office/drawing/2014/main" id="{B3444FBB-F4CA-4F9F-B4A5-AB99CD923026}"/>
              </a:ext>
            </a:extLst>
          </p:cNvPr>
          <p:cNvSpPr/>
          <p:nvPr/>
        </p:nvSpPr>
        <p:spPr>
          <a:xfrm>
            <a:off x="8007007" y="1650996"/>
            <a:ext cx="402672" cy="402672"/>
          </a:xfrm>
          <a:prstGeom prst="ellipse">
            <a:avLst/>
          </a:prstGeom>
          <a:ln>
            <a:solidFill>
              <a:srgbClr val="FFC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90" name="Ovaal 89">
            <a:extLst>
              <a:ext uri="{FF2B5EF4-FFF2-40B4-BE49-F238E27FC236}">
                <a16:creationId xmlns:a16="http://schemas.microsoft.com/office/drawing/2014/main" id="{D94DAC9E-D768-4FC2-AFF8-9FB382CAEB71}"/>
              </a:ext>
            </a:extLst>
          </p:cNvPr>
          <p:cNvSpPr/>
          <p:nvPr/>
        </p:nvSpPr>
        <p:spPr>
          <a:xfrm>
            <a:off x="8007007" y="2363011"/>
            <a:ext cx="402672" cy="402672"/>
          </a:xfrm>
          <a:prstGeom prst="ellipse">
            <a:avLst/>
          </a:prstGeom>
          <a:ln>
            <a:solidFill>
              <a:srgbClr val="FFC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91" name="Ovaal 90">
            <a:extLst>
              <a:ext uri="{FF2B5EF4-FFF2-40B4-BE49-F238E27FC236}">
                <a16:creationId xmlns:a16="http://schemas.microsoft.com/office/drawing/2014/main" id="{A93EBAC0-FEC2-4776-A5A1-E96B75A2CE7D}"/>
              </a:ext>
            </a:extLst>
          </p:cNvPr>
          <p:cNvSpPr/>
          <p:nvPr/>
        </p:nvSpPr>
        <p:spPr>
          <a:xfrm>
            <a:off x="8007007" y="3075027"/>
            <a:ext cx="402672" cy="402672"/>
          </a:xfrm>
          <a:prstGeom prst="ellipse">
            <a:avLst/>
          </a:prstGeom>
          <a:ln>
            <a:solidFill>
              <a:srgbClr val="FFC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92" name="Ovaal 91">
            <a:extLst>
              <a:ext uri="{FF2B5EF4-FFF2-40B4-BE49-F238E27FC236}">
                <a16:creationId xmlns:a16="http://schemas.microsoft.com/office/drawing/2014/main" id="{0370E94F-DB5C-49EB-8B42-4B1815F64769}"/>
              </a:ext>
            </a:extLst>
          </p:cNvPr>
          <p:cNvSpPr/>
          <p:nvPr/>
        </p:nvSpPr>
        <p:spPr>
          <a:xfrm>
            <a:off x="8007007" y="3787042"/>
            <a:ext cx="402672" cy="402672"/>
          </a:xfrm>
          <a:prstGeom prst="ellipse">
            <a:avLst/>
          </a:prstGeom>
          <a:ln>
            <a:solidFill>
              <a:srgbClr val="FFC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93" name="Ovaal 92">
            <a:extLst>
              <a:ext uri="{FF2B5EF4-FFF2-40B4-BE49-F238E27FC236}">
                <a16:creationId xmlns:a16="http://schemas.microsoft.com/office/drawing/2014/main" id="{81092646-F299-4F98-86CE-97E978079E80}"/>
              </a:ext>
            </a:extLst>
          </p:cNvPr>
          <p:cNvSpPr/>
          <p:nvPr/>
        </p:nvSpPr>
        <p:spPr>
          <a:xfrm>
            <a:off x="7955449" y="2585807"/>
            <a:ext cx="307246" cy="307246"/>
          </a:xfrm>
          <a:prstGeom prst="ellipse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94" name="Ovaal 93">
            <a:extLst>
              <a:ext uri="{FF2B5EF4-FFF2-40B4-BE49-F238E27FC236}">
                <a16:creationId xmlns:a16="http://schemas.microsoft.com/office/drawing/2014/main" id="{24868365-21CF-4271-BBC5-D0C5B82D0E73}"/>
              </a:ext>
            </a:extLst>
          </p:cNvPr>
          <p:cNvSpPr/>
          <p:nvPr/>
        </p:nvSpPr>
        <p:spPr>
          <a:xfrm>
            <a:off x="8205065" y="3629398"/>
            <a:ext cx="307246" cy="307246"/>
          </a:xfrm>
          <a:prstGeom prst="ellipse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</p:spTree>
    <p:extLst>
      <p:ext uri="{BB962C8B-B14F-4D97-AF65-F5344CB8AC3E}">
        <p14:creationId xmlns:p14="http://schemas.microsoft.com/office/powerpoint/2010/main" val="775941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 animBg="1"/>
      <p:bldP spid="69" grpId="0" animBg="1"/>
      <p:bldP spid="71" grpId="0" animBg="1"/>
      <p:bldP spid="72" grpId="0" animBg="1"/>
      <p:bldP spid="73" grpId="0" animBg="1"/>
      <p:bldP spid="74" grpId="0" animBg="1"/>
      <p:bldP spid="70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6" grpId="0" animBg="1"/>
      <p:bldP spid="88" grpId="0" animBg="1"/>
      <p:bldP spid="8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829A829-62A1-4AEF-A9A9-62A3AD4F6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sz="3200" dirty="0"/>
              <a:t>Solution: Couple QM and MD</a:t>
            </a:r>
            <a:endParaRPr lang="en-GB" sz="2400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03A828C-FF37-46D4-B380-7C4F8611CB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1500" dirty="0"/>
              <a:t>Quantum mechanics (QM) can provide proper description</a:t>
            </a:r>
          </a:p>
          <a:p>
            <a:endParaRPr lang="en-GB" sz="1500" dirty="0"/>
          </a:p>
          <a:p>
            <a:r>
              <a:rPr lang="en-GB" sz="1500" dirty="0"/>
              <a:t>Solution: Couple QM with MD</a:t>
            </a:r>
          </a:p>
          <a:p>
            <a:pPr lvl="1"/>
            <a:r>
              <a:rPr lang="en-GB" sz="1300" dirty="0"/>
              <a:t>Model charge redistribution using QM</a:t>
            </a:r>
          </a:p>
          <a:p>
            <a:pPr lvl="1"/>
            <a:r>
              <a:rPr lang="en-GB" sz="1300" dirty="0"/>
              <a:t>Simulate full system in MD</a:t>
            </a:r>
          </a:p>
          <a:p>
            <a:endParaRPr lang="en-GB" sz="1500" dirty="0"/>
          </a:p>
          <a:p>
            <a:r>
              <a:rPr lang="en-GB" sz="1500" dirty="0"/>
              <a:t>QM dominates simulation time in coupled approach</a:t>
            </a:r>
          </a:p>
          <a:p>
            <a:pPr lvl="1"/>
            <a:r>
              <a:rPr lang="en-GB" sz="1300" dirty="0"/>
              <a:t>Can it be replaced using machine learning?</a:t>
            </a:r>
          </a:p>
          <a:p>
            <a:endParaRPr lang="en-GB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0" name="Tekstvak 59">
                <a:extLst>
                  <a:ext uri="{FF2B5EF4-FFF2-40B4-BE49-F238E27FC236}">
                    <a16:creationId xmlns:a16="http://schemas.microsoft.com/office/drawing/2014/main" id="{621A4A07-0071-1357-2E13-F182776BBE9E}"/>
                  </a:ext>
                </a:extLst>
              </p:cNvPr>
              <p:cNvSpPr txBox="1"/>
              <p:nvPr/>
            </p:nvSpPr>
            <p:spPr>
              <a:xfrm>
                <a:off x="4595779" y="3863635"/>
                <a:ext cx="1600695" cy="12394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nl-NL" sz="2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nl-NL" sz="20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acc>
                      <m:d>
                        <m:dPr>
                          <m:begChr m:val="|"/>
                          <m:endChr m:val="⟩"/>
                          <m:ctrlPr>
                            <a:rPr lang="nl-NL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nl-NL" sz="2000" b="0" i="0" smtClean="0">
                              <a:latin typeface="Cambria Math" panose="02040503050406030204" pitchFamily="18" charset="0"/>
                            </a:rPr>
                            <m:t>Ψ</m:t>
                          </m:r>
                        </m:e>
                      </m:d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|"/>
                          <m:endChr m:val="⟩"/>
                          <m:ctrlPr>
                            <a:rPr lang="nl-NL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nl-NL" sz="2000" b="0" i="0" smtClean="0">
                              <a:latin typeface="Cambria Math" panose="02040503050406030204" pitchFamily="18" charset="0"/>
                            </a:rPr>
                            <m:t>Ψ</m:t>
                          </m:r>
                        </m:e>
                      </m:d>
                    </m:oMath>
                  </m:oMathPara>
                </a14:m>
                <a:endParaRPr lang="nl-NL" sz="2000" b="0" dirty="0"/>
              </a:p>
              <a:p>
                <a:endParaRPr lang="nl-NL" sz="2000" b="0" dirty="0"/>
              </a:p>
              <a:p>
                <a:endParaRPr lang="nl-NL" sz="2000" b="0" dirty="0"/>
              </a:p>
              <a:p>
                <a:endParaRPr lang="en-GB" sz="2000" dirty="0"/>
              </a:p>
            </p:txBody>
          </p:sp>
        </mc:Choice>
        <mc:Fallback>
          <p:sp>
            <p:nvSpPr>
              <p:cNvPr id="60" name="Tekstvak 59">
                <a:extLst>
                  <a:ext uri="{FF2B5EF4-FFF2-40B4-BE49-F238E27FC236}">
                    <a16:creationId xmlns:a16="http://schemas.microsoft.com/office/drawing/2014/main" id="{621A4A07-0071-1357-2E13-F182776BBE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5779" y="3863635"/>
                <a:ext cx="1600695" cy="1239442"/>
              </a:xfrm>
              <a:prstGeom prst="rect">
                <a:avLst/>
              </a:prstGeom>
              <a:blipFill>
                <a:blip r:embed="rId2"/>
                <a:stretch>
                  <a:fillRect l="-382" t="-640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4" name="Picture 5">
            <a:extLst>
              <a:ext uri="{FF2B5EF4-FFF2-40B4-BE49-F238E27FC236}">
                <a16:creationId xmlns:a16="http://schemas.microsoft.com/office/drawing/2014/main" id="{6ABD7D1A-5B02-2B60-122A-06430157C9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184" r="59885" b="29445"/>
          <a:stretch/>
        </p:blipFill>
        <p:spPr>
          <a:xfrm>
            <a:off x="3888770" y="3582261"/>
            <a:ext cx="2357557" cy="1052995"/>
          </a:xfrm>
          <a:prstGeom prst="rect">
            <a:avLst/>
          </a:prstGeom>
        </p:spPr>
      </p:pic>
      <p:pic>
        <p:nvPicPr>
          <p:cNvPr id="65" name="Picture 5">
            <a:extLst>
              <a:ext uri="{FF2B5EF4-FFF2-40B4-BE49-F238E27FC236}">
                <a16:creationId xmlns:a16="http://schemas.microsoft.com/office/drawing/2014/main" id="{DAF356EC-F5F6-0B2C-A5F0-DD968F09E3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453" t="38178" r="46611" b="50000"/>
          <a:stretch/>
        </p:blipFill>
        <p:spPr>
          <a:xfrm>
            <a:off x="6428321" y="3993051"/>
            <a:ext cx="433026" cy="161967"/>
          </a:xfrm>
          <a:prstGeom prst="rect">
            <a:avLst/>
          </a:prstGeom>
        </p:spPr>
      </p:pic>
      <p:pic>
        <p:nvPicPr>
          <p:cNvPr id="28" name="Afbeelding 27">
            <a:extLst>
              <a:ext uri="{FF2B5EF4-FFF2-40B4-BE49-F238E27FC236}">
                <a16:creationId xmlns:a16="http://schemas.microsoft.com/office/drawing/2014/main" id="{0C87DEB4-E236-B8F4-B510-3CD2F94B78D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834" b="70288" l="9585" r="89457"/>
                    </a14:imgEffect>
                  </a14:imgLayer>
                </a14:imgProps>
              </a:ext>
            </a:extLst>
          </a:blip>
          <a:srcRect b="27006"/>
          <a:stretch/>
        </p:blipFill>
        <p:spPr>
          <a:xfrm>
            <a:off x="6939168" y="3471465"/>
            <a:ext cx="1980121" cy="1445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25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AAC6069-4A20-4BF2-96D8-B9CDC3146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Content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5F4B9FE-60D8-4E0F-9ED9-31229AFEB9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GB" sz="1500" dirty="0">
                <a:solidFill>
                  <a:schemeClr val="bg1">
                    <a:lumMod val="65000"/>
                  </a:schemeClr>
                </a:solidFill>
              </a:rPr>
              <a:t>Introduction</a:t>
            </a:r>
          </a:p>
          <a:p>
            <a:pPr>
              <a:lnSpc>
                <a:spcPct val="150000"/>
              </a:lnSpc>
            </a:pPr>
            <a:r>
              <a:rPr lang="en-GB" sz="1500" dirty="0"/>
              <a:t>Molecular dynamics (MD) system under study</a:t>
            </a:r>
          </a:p>
          <a:p>
            <a:pPr>
              <a:lnSpc>
                <a:spcPct val="150000"/>
              </a:lnSpc>
            </a:pPr>
            <a:r>
              <a:rPr lang="en-GB" sz="1500" dirty="0"/>
              <a:t>Quantum mechanical (QM) model</a:t>
            </a:r>
          </a:p>
          <a:p>
            <a:pPr>
              <a:lnSpc>
                <a:spcPct val="150000"/>
              </a:lnSpc>
            </a:pPr>
            <a:r>
              <a:rPr lang="en-GB" sz="1500" dirty="0"/>
              <a:t>QM coupling with MD</a:t>
            </a:r>
          </a:p>
          <a:p>
            <a:pPr>
              <a:lnSpc>
                <a:spcPct val="150000"/>
              </a:lnSpc>
            </a:pPr>
            <a:r>
              <a:rPr lang="en-GB" sz="1500" dirty="0"/>
              <a:t>Neural networks</a:t>
            </a:r>
          </a:p>
          <a:p>
            <a:pPr>
              <a:lnSpc>
                <a:spcPct val="150000"/>
              </a:lnSpc>
            </a:pPr>
            <a:r>
              <a:rPr lang="en-GB" sz="1500" dirty="0"/>
              <a:t>Summary</a:t>
            </a:r>
          </a:p>
        </p:txBody>
      </p:sp>
      <p:sp>
        <p:nvSpPr>
          <p:cNvPr id="4" name="Google Shape;37;p3">
            <a:extLst>
              <a:ext uri="{FF2B5EF4-FFF2-40B4-BE49-F238E27FC236}">
                <a16:creationId xmlns:a16="http://schemas.microsoft.com/office/drawing/2014/main" id="{CD2207FC-3CEA-47A9-9E63-64CFBA85C024}"/>
              </a:ext>
            </a:extLst>
          </p:cNvPr>
          <p:cNvSpPr txBox="1"/>
          <p:nvPr/>
        </p:nvSpPr>
        <p:spPr>
          <a:xfrm>
            <a:off x="-52487" y="1679394"/>
            <a:ext cx="1655911" cy="30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9210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rial" panose="020B0604020202020204" pitchFamily="34" charset="0"/>
              <a:buChar char="•"/>
            </a:pPr>
            <a:r>
              <a:rPr lang="nl-NL" sz="1200" b="1" dirty="0">
                <a:solidFill>
                  <a:srgbClr val="FFFFFF"/>
                </a:solidFill>
              </a:rPr>
              <a:t>Introduction</a:t>
            </a:r>
            <a:endParaRPr sz="1200" b="1" dirty="0">
              <a:solidFill>
                <a:srgbClr val="FFFFFF"/>
              </a:solidFill>
            </a:endParaRPr>
          </a:p>
          <a:p>
            <a:pPr marL="292100" indent="-171450">
              <a:lnSpc>
                <a:spcPct val="150000"/>
              </a:lnSpc>
              <a:buClr>
                <a:srgbClr val="FFFFFF"/>
              </a:buClr>
              <a:buSzPts val="1700"/>
              <a:buFont typeface="Arial" panose="020B0604020202020204" pitchFamily="34" charset="0"/>
              <a:buChar char="•"/>
            </a:pPr>
            <a:r>
              <a:rPr lang="nl-NL" sz="1200" dirty="0">
                <a:solidFill>
                  <a:srgbClr val="FFFFFF"/>
                </a:solidFill>
              </a:rPr>
              <a:t>MD system</a:t>
            </a:r>
          </a:p>
          <a:p>
            <a:pPr marL="292100" indent="-171450">
              <a:lnSpc>
                <a:spcPct val="150000"/>
              </a:lnSpc>
              <a:buClr>
                <a:srgbClr val="FFFFFF"/>
              </a:buClr>
              <a:buSzPts val="1700"/>
              <a:buFont typeface="Arial" panose="020B0604020202020204" pitchFamily="34" charset="0"/>
              <a:buChar char="•"/>
            </a:pPr>
            <a:r>
              <a:rPr lang="nl-NL" sz="1200" dirty="0">
                <a:solidFill>
                  <a:srgbClr val="FFFFFF"/>
                </a:solidFill>
              </a:rPr>
              <a:t>QM model</a:t>
            </a:r>
          </a:p>
          <a:p>
            <a:pPr marL="292100" indent="-171450">
              <a:lnSpc>
                <a:spcPct val="150000"/>
              </a:lnSpc>
              <a:buClr>
                <a:srgbClr val="FFFFFF"/>
              </a:buClr>
              <a:buSzPts val="1700"/>
              <a:buFont typeface="Arial" panose="020B0604020202020204" pitchFamily="34" charset="0"/>
              <a:buChar char="•"/>
            </a:pPr>
            <a:r>
              <a:rPr lang="nl-NL" sz="1200" dirty="0">
                <a:solidFill>
                  <a:srgbClr val="FFFFFF"/>
                </a:solidFill>
              </a:rPr>
              <a:t>Coupled QM-MD </a:t>
            </a:r>
          </a:p>
          <a:p>
            <a:pPr marL="292100" indent="-171450">
              <a:lnSpc>
                <a:spcPct val="150000"/>
              </a:lnSpc>
              <a:buClr>
                <a:srgbClr val="FFFFFF"/>
              </a:buClr>
              <a:buSzPts val="17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FFFFFF"/>
                </a:solidFill>
              </a:rPr>
              <a:t>Neural networks</a:t>
            </a:r>
          </a:p>
          <a:p>
            <a:pPr marL="29210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FFFFFF"/>
                </a:solidFill>
              </a:rPr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1951166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DE5948-3B8A-465C-B51A-A0BA93D93B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MD system </a:t>
            </a:r>
          </a:p>
        </p:txBody>
      </p:sp>
      <p:pic>
        <p:nvPicPr>
          <p:cNvPr id="6" name="Content Placeholder 5" descr="A close-up of some beads&#10;&#10;Description automatically generated with medium confidence">
            <a:extLst>
              <a:ext uri="{FF2B5EF4-FFF2-40B4-BE49-F238E27FC236}">
                <a16:creationId xmlns:a16="http://schemas.microsoft.com/office/drawing/2014/main" id="{510376CD-72F7-A9E6-5456-38FA1F8AD5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flipH="1">
            <a:off x="2445032" y="1487222"/>
            <a:ext cx="5763953" cy="2190377"/>
          </a:xfrm>
        </p:spPr>
      </p:pic>
      <p:cxnSp>
        <p:nvCxnSpPr>
          <p:cNvPr id="5" name="Rechte verbindingslijn met pijl 4">
            <a:extLst>
              <a:ext uri="{FF2B5EF4-FFF2-40B4-BE49-F238E27FC236}">
                <a16:creationId xmlns:a16="http://schemas.microsoft.com/office/drawing/2014/main" id="{2A4B5433-B741-41C1-BB64-0E73C40E4751}"/>
              </a:ext>
            </a:extLst>
          </p:cNvPr>
          <p:cNvCxnSpPr>
            <a:cxnSpLocks/>
          </p:cNvCxnSpPr>
          <p:nvPr/>
        </p:nvCxnSpPr>
        <p:spPr>
          <a:xfrm>
            <a:off x="2513060" y="1423985"/>
            <a:ext cx="5589682" cy="0"/>
          </a:xfrm>
          <a:prstGeom prst="straightConnector1">
            <a:avLst/>
          </a:prstGeom>
          <a:ln w="12700"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Rechte verbindingslijn met pijl 7">
            <a:extLst>
              <a:ext uri="{FF2B5EF4-FFF2-40B4-BE49-F238E27FC236}">
                <a16:creationId xmlns:a16="http://schemas.microsoft.com/office/drawing/2014/main" id="{5997BBCD-2E25-4A7F-B930-8669AB85FC1C}"/>
              </a:ext>
            </a:extLst>
          </p:cNvPr>
          <p:cNvCxnSpPr>
            <a:cxnSpLocks/>
          </p:cNvCxnSpPr>
          <p:nvPr/>
        </p:nvCxnSpPr>
        <p:spPr>
          <a:xfrm>
            <a:off x="2291944" y="1555026"/>
            <a:ext cx="0" cy="2000250"/>
          </a:xfrm>
          <a:prstGeom prst="straightConnector1">
            <a:avLst/>
          </a:prstGeom>
          <a:ln w="12700"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Tekstvak 12">
            <a:extLst>
              <a:ext uri="{FF2B5EF4-FFF2-40B4-BE49-F238E27FC236}">
                <a16:creationId xmlns:a16="http://schemas.microsoft.com/office/drawing/2014/main" id="{039B6B3C-C35C-454E-9F14-9390387559F4}"/>
              </a:ext>
            </a:extLst>
          </p:cNvPr>
          <p:cNvSpPr txBox="1"/>
          <p:nvPr/>
        </p:nvSpPr>
        <p:spPr>
          <a:xfrm>
            <a:off x="4919151" y="1101279"/>
            <a:ext cx="8001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8 nm</a:t>
            </a:r>
          </a:p>
        </p:txBody>
      </p:sp>
      <p:sp>
        <p:nvSpPr>
          <p:cNvPr id="14" name="Tekstvak 13">
            <a:extLst>
              <a:ext uri="{FF2B5EF4-FFF2-40B4-BE49-F238E27FC236}">
                <a16:creationId xmlns:a16="http://schemas.microsoft.com/office/drawing/2014/main" id="{EE769315-D306-4245-9D4D-7B56CF837AE1}"/>
              </a:ext>
            </a:extLst>
          </p:cNvPr>
          <p:cNvSpPr txBox="1"/>
          <p:nvPr/>
        </p:nvSpPr>
        <p:spPr>
          <a:xfrm>
            <a:off x="1712960" y="2434378"/>
            <a:ext cx="8001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3 nm</a:t>
            </a:r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BEAB27EF-85E8-47D7-9E12-7B10162D462B}"/>
              </a:ext>
            </a:extLst>
          </p:cNvPr>
          <p:cNvSpPr txBox="1"/>
          <p:nvPr/>
        </p:nvSpPr>
        <p:spPr>
          <a:xfrm>
            <a:off x="7665713" y="3702546"/>
            <a:ext cx="8740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+ 4 e</a:t>
            </a:r>
          </a:p>
        </p:txBody>
      </p:sp>
      <p:sp>
        <p:nvSpPr>
          <p:cNvPr id="16" name="Tekstvak 15">
            <a:extLst>
              <a:ext uri="{FF2B5EF4-FFF2-40B4-BE49-F238E27FC236}">
                <a16:creationId xmlns:a16="http://schemas.microsoft.com/office/drawing/2014/main" id="{A5AB2E9C-230A-453D-9F14-AAE53EDB867A}"/>
              </a:ext>
            </a:extLst>
          </p:cNvPr>
          <p:cNvSpPr txBox="1"/>
          <p:nvPr/>
        </p:nvSpPr>
        <p:spPr>
          <a:xfrm>
            <a:off x="2446942" y="3726141"/>
            <a:ext cx="8740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- 4 e</a:t>
            </a:r>
          </a:p>
        </p:txBody>
      </p:sp>
      <p:sp>
        <p:nvSpPr>
          <p:cNvPr id="17" name="Tekstvak 16">
            <a:extLst>
              <a:ext uri="{FF2B5EF4-FFF2-40B4-BE49-F238E27FC236}">
                <a16:creationId xmlns:a16="http://schemas.microsoft.com/office/drawing/2014/main" id="{A6BB6DC9-34C5-430C-9D87-71204BC8ABFC}"/>
              </a:ext>
            </a:extLst>
          </p:cNvPr>
          <p:cNvSpPr txBox="1"/>
          <p:nvPr/>
        </p:nvSpPr>
        <p:spPr>
          <a:xfrm>
            <a:off x="4919151" y="4106672"/>
            <a:ext cx="149352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300" dirty="0"/>
              <a:t>Potassium (+)</a:t>
            </a:r>
          </a:p>
        </p:txBody>
      </p:sp>
      <p:pic>
        <p:nvPicPr>
          <p:cNvPr id="21" name="Afbeelding 20">
            <a:extLst>
              <a:ext uri="{FF2B5EF4-FFF2-40B4-BE49-F238E27FC236}">
                <a16:creationId xmlns:a16="http://schemas.microsoft.com/office/drawing/2014/main" id="{AC9676BE-2808-4063-9B47-581D0E9EC8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0348" y="4649240"/>
            <a:ext cx="153387" cy="211466"/>
          </a:xfrm>
          <a:prstGeom prst="rect">
            <a:avLst/>
          </a:prstGeom>
        </p:spPr>
      </p:pic>
      <p:pic>
        <p:nvPicPr>
          <p:cNvPr id="23" name="Afbeelding 22">
            <a:extLst>
              <a:ext uri="{FF2B5EF4-FFF2-40B4-BE49-F238E27FC236}">
                <a16:creationId xmlns:a16="http://schemas.microsoft.com/office/drawing/2014/main" id="{F700AE30-B475-48D0-8902-6E7F65CB72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0179" y="4180726"/>
            <a:ext cx="157896" cy="157896"/>
          </a:xfrm>
          <a:prstGeom prst="rect">
            <a:avLst/>
          </a:prstGeom>
        </p:spPr>
      </p:pic>
      <p:pic>
        <p:nvPicPr>
          <p:cNvPr id="25" name="Afbeelding 24">
            <a:extLst>
              <a:ext uri="{FF2B5EF4-FFF2-40B4-BE49-F238E27FC236}">
                <a16:creationId xmlns:a16="http://schemas.microsoft.com/office/drawing/2014/main" id="{EE4371B6-125B-4B8D-BD3F-AE2437AA63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6758" y="4428108"/>
            <a:ext cx="151317" cy="157896"/>
          </a:xfrm>
          <a:prstGeom prst="rect">
            <a:avLst/>
          </a:prstGeom>
        </p:spPr>
      </p:pic>
      <p:pic>
        <p:nvPicPr>
          <p:cNvPr id="27" name="Afbeelding 26">
            <a:extLst>
              <a:ext uri="{FF2B5EF4-FFF2-40B4-BE49-F238E27FC236}">
                <a16:creationId xmlns:a16="http://schemas.microsoft.com/office/drawing/2014/main" id="{D258525B-395B-43A6-88F5-1FE00714E9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15839" y="3939606"/>
            <a:ext cx="157896" cy="149729"/>
          </a:xfrm>
          <a:prstGeom prst="rect">
            <a:avLst/>
          </a:prstGeom>
        </p:spPr>
      </p:pic>
      <p:sp>
        <p:nvSpPr>
          <p:cNvPr id="29" name="Tekstvak 28">
            <a:extLst>
              <a:ext uri="{FF2B5EF4-FFF2-40B4-BE49-F238E27FC236}">
                <a16:creationId xmlns:a16="http://schemas.microsoft.com/office/drawing/2014/main" id="{0C8919A2-EF65-4F2E-9545-38784740AD69}"/>
              </a:ext>
            </a:extLst>
          </p:cNvPr>
          <p:cNvSpPr txBox="1"/>
          <p:nvPr/>
        </p:nvSpPr>
        <p:spPr>
          <a:xfrm>
            <a:off x="6772699" y="4110919"/>
            <a:ext cx="2660086" cy="1076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100" dirty="0">
                <a:solidFill>
                  <a:schemeClr val="bg1"/>
                </a:solidFill>
              </a:rPr>
              <a:t>384 atoms per electrode</a:t>
            </a:r>
          </a:p>
          <a:p>
            <a:pPr>
              <a:lnSpc>
                <a:spcPct val="150000"/>
              </a:lnSpc>
            </a:pPr>
            <a:r>
              <a:rPr lang="en-GB" sz="1100" dirty="0">
                <a:solidFill>
                  <a:schemeClr val="bg1"/>
                </a:solidFill>
              </a:rPr>
              <a:t>37 ions</a:t>
            </a:r>
          </a:p>
          <a:p>
            <a:pPr>
              <a:lnSpc>
                <a:spcPct val="150000"/>
              </a:lnSpc>
            </a:pPr>
            <a:r>
              <a:rPr lang="en-GB" sz="1100" dirty="0">
                <a:solidFill>
                  <a:schemeClr val="bg1"/>
                </a:solidFill>
              </a:rPr>
              <a:t>37 ions</a:t>
            </a:r>
          </a:p>
          <a:p>
            <a:pPr>
              <a:lnSpc>
                <a:spcPct val="150000"/>
              </a:lnSpc>
            </a:pPr>
            <a:r>
              <a:rPr lang="en-GB" sz="1100" dirty="0">
                <a:solidFill>
                  <a:schemeClr val="bg1"/>
                </a:solidFill>
              </a:rPr>
              <a:t>2009 molecules</a:t>
            </a:r>
          </a:p>
        </p:txBody>
      </p:sp>
      <p:sp>
        <p:nvSpPr>
          <p:cNvPr id="47" name="Google Shape;37;p3">
            <a:extLst>
              <a:ext uri="{FF2B5EF4-FFF2-40B4-BE49-F238E27FC236}">
                <a16:creationId xmlns:a16="http://schemas.microsoft.com/office/drawing/2014/main" id="{DACE28DE-F5ED-4596-B542-84CB85662811}"/>
              </a:ext>
            </a:extLst>
          </p:cNvPr>
          <p:cNvSpPr txBox="1"/>
          <p:nvPr/>
        </p:nvSpPr>
        <p:spPr>
          <a:xfrm>
            <a:off x="-52487" y="1679394"/>
            <a:ext cx="1655911" cy="30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92100" lvl="0" indent="-171450">
              <a:lnSpc>
                <a:spcPct val="150000"/>
              </a:lnSpc>
              <a:buClr>
                <a:srgbClr val="FFFFFF"/>
              </a:buClr>
              <a:buSzPts val="17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FFFFFF"/>
                </a:solidFill>
              </a:rPr>
              <a:t>Introduction</a:t>
            </a:r>
          </a:p>
          <a:p>
            <a:pPr marL="292100" indent="-171450">
              <a:lnSpc>
                <a:spcPct val="150000"/>
              </a:lnSpc>
              <a:buClr>
                <a:srgbClr val="FFFFFF"/>
              </a:buClr>
              <a:buSzPts val="1700"/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rgbClr val="FFFFFF"/>
                </a:solidFill>
              </a:rPr>
              <a:t>MD system</a:t>
            </a:r>
          </a:p>
          <a:p>
            <a:pPr marL="292100" indent="-171450">
              <a:lnSpc>
                <a:spcPct val="150000"/>
              </a:lnSpc>
              <a:buClr>
                <a:srgbClr val="FFFFFF"/>
              </a:buClr>
              <a:buSzPts val="17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FFFFFF"/>
                </a:solidFill>
              </a:rPr>
              <a:t>QM model</a:t>
            </a:r>
          </a:p>
          <a:p>
            <a:pPr marL="292100" indent="-171450">
              <a:lnSpc>
                <a:spcPct val="150000"/>
              </a:lnSpc>
              <a:buClr>
                <a:srgbClr val="FFFFFF"/>
              </a:buClr>
              <a:buSzPts val="17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FFFFFF"/>
                </a:solidFill>
              </a:rPr>
              <a:t>Coupled QM-MD </a:t>
            </a:r>
          </a:p>
          <a:p>
            <a:pPr marL="292100" indent="-171450">
              <a:lnSpc>
                <a:spcPct val="150000"/>
              </a:lnSpc>
              <a:buClr>
                <a:srgbClr val="FFFFFF"/>
              </a:buClr>
              <a:buSzPts val="17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FFFFFF"/>
                </a:solidFill>
              </a:rPr>
              <a:t>Neural networks</a:t>
            </a:r>
          </a:p>
          <a:p>
            <a:pPr marL="292100" lvl="0" indent="-171450">
              <a:lnSpc>
                <a:spcPct val="150000"/>
              </a:lnSpc>
              <a:buClr>
                <a:srgbClr val="FFFFFF"/>
              </a:buClr>
              <a:buSzPts val="17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FFFFFF"/>
                </a:solidFill>
              </a:rPr>
              <a:t>Summary</a:t>
            </a:r>
          </a:p>
          <a:p>
            <a:pPr marL="45720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Char char="●"/>
            </a:pPr>
            <a:endParaRPr sz="1200" dirty="0">
              <a:solidFill>
                <a:srgbClr val="FFFFFF"/>
              </a:solidFill>
            </a:endParaRPr>
          </a:p>
        </p:txBody>
      </p:sp>
      <p:pic>
        <p:nvPicPr>
          <p:cNvPr id="18" name="Afbeelding 4">
            <a:extLst>
              <a:ext uri="{FF2B5EF4-FFF2-40B4-BE49-F238E27FC236}">
                <a16:creationId xmlns:a16="http://schemas.microsoft.com/office/drawing/2014/main" id="{7B8F835C-A5EA-BA6B-F73C-04AD625E65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02761" y="3926354"/>
            <a:ext cx="172990" cy="168888"/>
          </a:xfrm>
          <a:prstGeom prst="rect">
            <a:avLst/>
          </a:prstGeom>
        </p:spPr>
      </p:pic>
      <p:pic>
        <p:nvPicPr>
          <p:cNvPr id="20" name="Afbeelding 6">
            <a:extLst>
              <a:ext uri="{FF2B5EF4-FFF2-40B4-BE49-F238E27FC236}">
                <a16:creationId xmlns:a16="http://schemas.microsoft.com/office/drawing/2014/main" id="{CEB72BF0-6C07-6E5C-DED0-C90403CBE70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17906" y="4186983"/>
            <a:ext cx="151317" cy="149951"/>
          </a:xfrm>
          <a:prstGeom prst="rect">
            <a:avLst/>
          </a:prstGeom>
        </p:spPr>
      </p:pic>
      <p:pic>
        <p:nvPicPr>
          <p:cNvPr id="24" name="Afbeelding 23">
            <a:extLst>
              <a:ext uri="{FF2B5EF4-FFF2-40B4-BE49-F238E27FC236}">
                <a16:creationId xmlns:a16="http://schemas.microsoft.com/office/drawing/2014/main" id="{60B46C68-3F1C-8235-8434-1ED2F16E5FA1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3834" b="70288" l="9585" r="89457"/>
                    </a14:imgEffect>
                  </a14:imgLayer>
                </a14:imgProps>
              </a:ext>
            </a:extLst>
          </a:blip>
          <a:srcRect b="27006"/>
          <a:stretch/>
        </p:blipFill>
        <p:spPr>
          <a:xfrm rot="5400000">
            <a:off x="1603223" y="1954958"/>
            <a:ext cx="1740760" cy="1270643"/>
          </a:xfrm>
          <a:prstGeom prst="rect">
            <a:avLst/>
          </a:prstGeom>
        </p:spPr>
      </p:pic>
      <p:sp>
        <p:nvSpPr>
          <p:cNvPr id="26" name="Tekstvak 25">
            <a:extLst>
              <a:ext uri="{FF2B5EF4-FFF2-40B4-BE49-F238E27FC236}">
                <a16:creationId xmlns:a16="http://schemas.microsoft.com/office/drawing/2014/main" id="{CB0D0A7E-B0F6-4B61-5D41-1F8267D7735E}"/>
              </a:ext>
            </a:extLst>
          </p:cNvPr>
          <p:cNvSpPr txBox="1"/>
          <p:nvPr/>
        </p:nvSpPr>
        <p:spPr>
          <a:xfrm>
            <a:off x="4914811" y="4372214"/>
            <a:ext cx="149352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300" dirty="0"/>
              <a:t>Chloride (-)</a:t>
            </a:r>
          </a:p>
        </p:txBody>
      </p:sp>
      <p:sp>
        <p:nvSpPr>
          <p:cNvPr id="28" name="Tekstvak 27">
            <a:extLst>
              <a:ext uri="{FF2B5EF4-FFF2-40B4-BE49-F238E27FC236}">
                <a16:creationId xmlns:a16="http://schemas.microsoft.com/office/drawing/2014/main" id="{44CCEE87-9831-B158-3405-F99841CBB451}"/>
              </a:ext>
            </a:extLst>
          </p:cNvPr>
          <p:cNvSpPr txBox="1"/>
          <p:nvPr/>
        </p:nvSpPr>
        <p:spPr>
          <a:xfrm>
            <a:off x="4919151" y="3871031"/>
            <a:ext cx="149352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300" dirty="0"/>
              <a:t>Copper</a:t>
            </a:r>
          </a:p>
        </p:txBody>
      </p:sp>
      <p:sp>
        <p:nvSpPr>
          <p:cNvPr id="30" name="Tekstvak 29">
            <a:extLst>
              <a:ext uri="{FF2B5EF4-FFF2-40B4-BE49-F238E27FC236}">
                <a16:creationId xmlns:a16="http://schemas.microsoft.com/office/drawing/2014/main" id="{D98B6F02-EE4A-27FD-04A6-50D831202E42}"/>
              </a:ext>
            </a:extLst>
          </p:cNvPr>
          <p:cNvSpPr txBox="1"/>
          <p:nvPr/>
        </p:nvSpPr>
        <p:spPr>
          <a:xfrm>
            <a:off x="4924231" y="4634701"/>
            <a:ext cx="149352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300" dirty="0"/>
              <a:t>Water</a:t>
            </a:r>
          </a:p>
        </p:txBody>
      </p:sp>
    </p:spTree>
    <p:extLst>
      <p:ext uri="{BB962C8B-B14F-4D97-AF65-F5344CB8AC3E}">
        <p14:creationId xmlns:p14="http://schemas.microsoft.com/office/powerpoint/2010/main" val="4161831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Tijdelijke aanduiding voor inhoud 2">
                <a:extLst>
                  <a:ext uri="{FF2B5EF4-FFF2-40B4-BE49-F238E27FC236}">
                    <a16:creationId xmlns:a16="http://schemas.microsoft.com/office/drawing/2014/main" id="{49B6F3C9-134C-4831-9AE3-6D212754021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763106" y="1200150"/>
                <a:ext cx="7106464" cy="3737371"/>
              </a:xfrm>
            </p:spPr>
            <p:txBody>
              <a:bodyPr>
                <a:normAutofit/>
              </a:bodyPr>
              <a:lstStyle/>
              <a:p>
                <a:r>
                  <a:rPr lang="en-GB" sz="1500" dirty="0"/>
                  <a:t>Approximation of density functional theory (DFT)</a:t>
                </a:r>
              </a:p>
              <a:p>
                <a:r>
                  <a:rPr lang="en-GB" sz="1500" dirty="0"/>
                  <a:t>Solve Schrödinger equation: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nl-NL" sz="1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nl-NL" sz="1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acc>
                    <m:d>
                      <m:dPr>
                        <m:begChr m:val="|"/>
                        <m:endChr m:val="⟩"/>
                        <m:ctrlPr>
                          <a:rPr lang="nl-NL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nl-NL" sz="1400" b="0" i="0" smtClean="0">
                            <a:latin typeface="Cambria Math" panose="02040503050406030204" pitchFamily="18" charset="0"/>
                          </a:rPr>
                          <m:t>Ψ</m:t>
                        </m:r>
                      </m:e>
                    </m:d>
                    <m:r>
                      <a:rPr lang="nl-NL" sz="1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nl-NL" sz="1400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|"/>
                        <m:endChr m:val="⟩"/>
                        <m:ctrlPr>
                          <a:rPr lang="nl-NL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nl-NL" sz="1400" b="0" i="0" smtClean="0">
                            <a:latin typeface="Cambria Math" panose="02040503050406030204" pitchFamily="18" charset="0"/>
                          </a:rPr>
                          <m:t>Ψ</m:t>
                        </m:r>
                      </m:e>
                    </m:d>
                  </m:oMath>
                </a14:m>
                <a:r>
                  <a:rPr lang="en-GB" sz="1500" dirty="0"/>
                  <a:t> </a:t>
                </a:r>
              </a:p>
              <a:p>
                <a:pPr lvl="1"/>
                <a:r>
                  <a:rPr lang="en-GB" sz="1300" dirty="0"/>
                  <a:t>Difficult: depends on all N electrons in system</a:t>
                </a:r>
              </a:p>
              <a:p>
                <a:endParaRPr lang="en-GB" sz="1500" dirty="0"/>
              </a:p>
              <a:p>
                <a:r>
                  <a:rPr lang="en-GB" sz="1500" dirty="0"/>
                  <a:t>DFT: </a:t>
                </a:r>
              </a:p>
              <a:p>
                <a:pPr lvl="1"/>
                <a:r>
                  <a:rPr lang="en-GB" sz="1300" dirty="0"/>
                  <a:t>Instead uses electron density </a:t>
                </a:r>
                <a14:m>
                  <m:oMath xmlns:m="http://schemas.openxmlformats.org/officeDocument/2006/math">
                    <m:r>
                      <a:rPr lang="nl-NL" sz="1300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nl-NL" sz="1300" b="0" i="1" smtClean="0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⃑"/>
                        <m:ctrlPr>
                          <a:rPr lang="nl-NL" sz="13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nl-NL" sz="13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acc>
                    <m:r>
                      <a:rPr lang="nl-NL" sz="13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1300" dirty="0"/>
                  <a:t> </a:t>
                </a:r>
              </a:p>
              <a:p>
                <a:pPr lvl="1"/>
                <a:r>
                  <a:rPr lang="en-GB" sz="1300" dirty="0"/>
                  <a:t>3N variables reduced to 3</a:t>
                </a:r>
              </a:p>
              <a:p>
                <a:pPr lvl="1"/>
                <a:r>
                  <a:rPr lang="nl-NL" sz="1300" dirty="0" err="1"/>
                  <a:t>Find</a:t>
                </a:r>
                <a:r>
                  <a:rPr lang="nl-NL" sz="1300" dirty="0"/>
                  <a:t> </a:t>
                </a:r>
                <a:r>
                  <a:rPr lang="nl-NL" sz="1300" dirty="0" err="1"/>
                  <a:t>expression</a:t>
                </a:r>
                <a:r>
                  <a:rPr lang="nl-NL" sz="1300" dirty="0"/>
                  <a:t> for </a:t>
                </a:r>
                <a:r>
                  <a:rPr lang="nl-NL" sz="1300" dirty="0" err="1"/>
                  <a:t>total</a:t>
                </a:r>
                <a:r>
                  <a:rPr lang="nl-NL" sz="1300" dirty="0"/>
                  <a:t> energy and </a:t>
                </a:r>
                <a:r>
                  <a:rPr lang="nl-NL" sz="1300" dirty="0" err="1"/>
                  <a:t>solve</a:t>
                </a:r>
                <a:r>
                  <a:rPr lang="nl-NL" sz="1300" dirty="0"/>
                  <a:t> </a:t>
                </a:r>
                <a:r>
                  <a:rPr lang="nl-NL" sz="1300" dirty="0" err="1"/>
                  <a:t>resulting</a:t>
                </a:r>
                <a:r>
                  <a:rPr lang="nl-NL" sz="1300" dirty="0"/>
                  <a:t> </a:t>
                </a:r>
                <a:r>
                  <a:rPr lang="nl-NL" sz="1300" dirty="0" err="1"/>
                  <a:t>eigenvalue</a:t>
                </a:r>
                <a:r>
                  <a:rPr lang="nl-NL" sz="1300" dirty="0"/>
                  <a:t> </a:t>
                </a:r>
                <a:r>
                  <a:rPr lang="nl-NL" sz="1300" dirty="0" err="1"/>
                  <a:t>problem</a:t>
                </a:r>
                <a:endParaRPr lang="nl-NL" sz="1300" dirty="0"/>
              </a:p>
              <a:p>
                <a:pPr lvl="1"/>
                <a:endParaRPr lang="nl-NL" sz="1000" dirty="0"/>
              </a:p>
              <a:p>
                <a:pPr indent="-285750"/>
                <a:r>
                  <a:rPr lang="nl-NL" sz="1400" b="0" dirty="0"/>
                  <a:t>DFTB: </a:t>
                </a:r>
              </a:p>
              <a:p>
                <a:pPr lvl="1"/>
                <a:r>
                  <a:rPr lang="nl-NL" sz="1300" b="0" dirty="0"/>
                  <a:t>Taylor </a:t>
                </a:r>
                <a:r>
                  <a:rPr lang="nl-NL" sz="1300" b="0" dirty="0" err="1"/>
                  <a:t>expand</a:t>
                </a:r>
                <a:r>
                  <a:rPr lang="nl-NL" sz="1300" b="0" dirty="0"/>
                  <a:t> </a:t>
                </a:r>
                <a:r>
                  <a:rPr lang="nl-NL" sz="1300" b="0" dirty="0" err="1"/>
                  <a:t>the</a:t>
                </a:r>
                <a:r>
                  <a:rPr lang="nl-NL" sz="1300" b="0" dirty="0"/>
                  <a:t> DFT </a:t>
                </a:r>
                <a:r>
                  <a:rPr lang="nl-NL" sz="1300" b="0" dirty="0" err="1"/>
                  <a:t>total</a:t>
                </a:r>
                <a:r>
                  <a:rPr lang="nl-NL" sz="1300" b="0" dirty="0"/>
                  <a:t> energy up </a:t>
                </a:r>
                <a:r>
                  <a:rPr lang="nl-NL" sz="1300" b="0" dirty="0" err="1"/>
                  <a:t>to</a:t>
                </a:r>
                <a:r>
                  <a:rPr lang="nl-NL" sz="1300" b="0" dirty="0"/>
                  <a:t> </a:t>
                </a:r>
                <a:r>
                  <a:rPr lang="nl-NL" sz="1300" b="0" dirty="0" err="1"/>
                  <a:t>the</a:t>
                </a:r>
                <a:r>
                  <a:rPr lang="nl-NL" sz="1300" b="0" dirty="0"/>
                  <a:t> second order</a:t>
                </a:r>
              </a:p>
              <a:p>
                <a:pPr lvl="1"/>
                <a:r>
                  <a:rPr lang="nl-NL" sz="1300" dirty="0" err="1"/>
                  <a:t>Approximate</a:t>
                </a:r>
                <a:r>
                  <a:rPr lang="nl-NL" sz="1300" dirty="0"/>
                  <a:t> </a:t>
                </a:r>
                <a:r>
                  <a:rPr lang="nl-NL" sz="1300" dirty="0" err="1"/>
                  <a:t>interaction</a:t>
                </a:r>
                <a:r>
                  <a:rPr lang="nl-NL" sz="1300" dirty="0"/>
                  <a:t> </a:t>
                </a:r>
                <a:r>
                  <a:rPr lang="nl-NL" sz="1300" dirty="0" err="1"/>
                  <a:t>using</a:t>
                </a:r>
                <a:r>
                  <a:rPr lang="nl-NL" sz="1300" dirty="0"/>
                  <a:t> </a:t>
                </a:r>
                <a:r>
                  <a:rPr lang="nl-NL" sz="1300" dirty="0" err="1"/>
                  <a:t>stored</a:t>
                </a:r>
                <a:r>
                  <a:rPr lang="nl-NL" sz="1300" dirty="0"/>
                  <a:t> DFT </a:t>
                </a:r>
                <a:r>
                  <a:rPr lang="nl-NL" sz="1300" dirty="0" err="1"/>
                  <a:t>calculations</a:t>
                </a:r>
                <a:endParaRPr lang="nl-NL" sz="1300" b="0" dirty="0"/>
              </a:p>
              <a:p>
                <a:pPr indent="-285750"/>
                <a:endParaRPr lang="nl-NL" sz="1400" b="0" dirty="0"/>
              </a:p>
            </p:txBody>
          </p:sp>
        </mc:Choice>
        <mc:Fallback>
          <p:sp>
            <p:nvSpPr>
              <p:cNvPr id="3" name="Tijdelijke aanduiding voor inhoud 2">
                <a:extLst>
                  <a:ext uri="{FF2B5EF4-FFF2-40B4-BE49-F238E27FC236}">
                    <a16:creationId xmlns:a16="http://schemas.microsoft.com/office/drawing/2014/main" id="{49B6F3C9-134C-4831-9AE3-6D212754021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63106" y="1200150"/>
                <a:ext cx="7106464" cy="3737371"/>
              </a:xfrm>
              <a:blipFill>
                <a:blip r:embed="rId2"/>
                <a:stretch>
                  <a:fillRect l="-257" t="-32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el 1">
            <a:extLst>
              <a:ext uri="{FF2B5EF4-FFF2-40B4-BE49-F238E27FC236}">
                <a16:creationId xmlns:a16="http://schemas.microsoft.com/office/drawing/2014/main" id="{72B62C7F-D602-4156-A092-3539B3F0E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nl-NL" sz="2800" dirty="0"/>
              <a:t>Density </a:t>
            </a:r>
            <a:r>
              <a:rPr lang="en-US" sz="2800" dirty="0"/>
              <a:t>functional</a:t>
            </a:r>
            <a:r>
              <a:rPr lang="nl-NL" sz="2800" dirty="0"/>
              <a:t> tight binding (DFTB)</a:t>
            </a:r>
            <a:endParaRPr lang="en-GB" sz="2800" dirty="0"/>
          </a:p>
        </p:txBody>
      </p:sp>
      <p:sp>
        <p:nvSpPr>
          <p:cNvPr id="4" name="Google Shape;37;p3">
            <a:extLst>
              <a:ext uri="{FF2B5EF4-FFF2-40B4-BE49-F238E27FC236}">
                <a16:creationId xmlns:a16="http://schemas.microsoft.com/office/drawing/2014/main" id="{DD881270-63D6-438E-A0EF-6C25FF8E5C66}"/>
              </a:ext>
            </a:extLst>
          </p:cNvPr>
          <p:cNvSpPr txBox="1"/>
          <p:nvPr/>
        </p:nvSpPr>
        <p:spPr>
          <a:xfrm>
            <a:off x="-52487" y="1679394"/>
            <a:ext cx="1655911" cy="30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92100" lvl="0" indent="-171450">
              <a:lnSpc>
                <a:spcPct val="150000"/>
              </a:lnSpc>
              <a:buClr>
                <a:srgbClr val="FFFFFF"/>
              </a:buClr>
              <a:buSzPts val="17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FFFFFF"/>
                </a:solidFill>
              </a:rPr>
              <a:t>Introduction</a:t>
            </a:r>
          </a:p>
          <a:p>
            <a:pPr marL="292100" indent="-171450">
              <a:lnSpc>
                <a:spcPct val="150000"/>
              </a:lnSpc>
              <a:buClr>
                <a:srgbClr val="FFFFFF"/>
              </a:buClr>
              <a:buSzPts val="17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FFFFFF"/>
                </a:solidFill>
              </a:rPr>
              <a:t>MD system</a:t>
            </a:r>
          </a:p>
          <a:p>
            <a:pPr marL="292100" indent="-171450">
              <a:lnSpc>
                <a:spcPct val="150000"/>
              </a:lnSpc>
              <a:buClr>
                <a:srgbClr val="FFFFFF"/>
              </a:buClr>
              <a:buSzPts val="1700"/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rgbClr val="FFFFFF"/>
                </a:solidFill>
              </a:rPr>
              <a:t>QM model</a:t>
            </a:r>
          </a:p>
          <a:p>
            <a:pPr marL="292100" indent="-171450">
              <a:lnSpc>
                <a:spcPct val="150000"/>
              </a:lnSpc>
              <a:buClr>
                <a:srgbClr val="FFFFFF"/>
              </a:buClr>
              <a:buSzPts val="17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FFFFFF"/>
                </a:solidFill>
              </a:rPr>
              <a:t>Coupled QM-MD </a:t>
            </a:r>
          </a:p>
          <a:p>
            <a:pPr marL="292100" indent="-171450">
              <a:lnSpc>
                <a:spcPct val="150000"/>
              </a:lnSpc>
              <a:buClr>
                <a:srgbClr val="FFFFFF"/>
              </a:buClr>
              <a:buSzPts val="17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FFFFFF"/>
                </a:solidFill>
              </a:rPr>
              <a:t>Neural networks</a:t>
            </a:r>
          </a:p>
          <a:p>
            <a:pPr marL="292100" lvl="0" indent="-171450">
              <a:lnSpc>
                <a:spcPct val="150000"/>
              </a:lnSpc>
              <a:buClr>
                <a:srgbClr val="FFFFFF"/>
              </a:buClr>
              <a:buSzPts val="17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FFFFFF"/>
                </a:solidFill>
              </a:rPr>
              <a:t>Summary</a:t>
            </a:r>
          </a:p>
          <a:p>
            <a:pPr marL="45720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Char char="●"/>
            </a:pPr>
            <a:endParaRPr sz="12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3525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3F45CE0-970F-4816-B611-F203B2353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QM/MD loop</a:t>
            </a:r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FFF774B7-FDA8-4747-AE61-02E9DE426F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875" b="70927" l="9585" r="89457"/>
                    </a14:imgEffect>
                  </a14:imgLayer>
                </a14:imgProps>
              </a:ext>
            </a:extLst>
          </a:blip>
          <a:srcRect b="25860"/>
          <a:stretch/>
        </p:blipFill>
        <p:spPr>
          <a:xfrm rot="5400000">
            <a:off x="4830322" y="1943231"/>
            <a:ext cx="1958155" cy="1451763"/>
          </a:xfrm>
          <a:prstGeom prst="rect">
            <a:avLst/>
          </a:prstGeom>
        </p:spPr>
      </p:pic>
      <p:sp>
        <p:nvSpPr>
          <p:cNvPr id="12" name="Tekstvak 11">
            <a:extLst>
              <a:ext uri="{FF2B5EF4-FFF2-40B4-BE49-F238E27FC236}">
                <a16:creationId xmlns:a16="http://schemas.microsoft.com/office/drawing/2014/main" id="{8E2A09AE-E362-4F1D-8A83-1435EE49F0C9}"/>
              </a:ext>
            </a:extLst>
          </p:cNvPr>
          <p:cNvSpPr txBox="1"/>
          <p:nvPr/>
        </p:nvSpPr>
        <p:spPr>
          <a:xfrm>
            <a:off x="6191672" y="4507155"/>
            <a:ext cx="18048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[Atom coordinates]</a:t>
            </a:r>
          </a:p>
        </p:txBody>
      </p:sp>
      <p:sp>
        <p:nvSpPr>
          <p:cNvPr id="13" name="Tekstvak 12">
            <a:extLst>
              <a:ext uri="{FF2B5EF4-FFF2-40B4-BE49-F238E27FC236}">
                <a16:creationId xmlns:a16="http://schemas.microsoft.com/office/drawing/2014/main" id="{60A3DF7F-1681-4428-81AE-BD632AB21C7B}"/>
              </a:ext>
            </a:extLst>
          </p:cNvPr>
          <p:cNvSpPr txBox="1"/>
          <p:nvPr/>
        </p:nvSpPr>
        <p:spPr>
          <a:xfrm>
            <a:off x="6127920" y="665752"/>
            <a:ext cx="18048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[Cathode charges]</a:t>
            </a:r>
          </a:p>
        </p:txBody>
      </p:sp>
      <p:pic>
        <p:nvPicPr>
          <p:cNvPr id="14" name="Picture 4">
            <a:extLst>
              <a:ext uri="{FF2B5EF4-FFF2-40B4-BE49-F238E27FC236}">
                <a16:creationId xmlns:a16="http://schemas.microsoft.com/office/drawing/2014/main" id="{B5D53801-3654-4363-9351-87EACCFEF5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0785" y="1529138"/>
            <a:ext cx="2691808" cy="2619753"/>
          </a:xfrm>
          <a:prstGeom prst="rect">
            <a:avLst/>
          </a:prstGeom>
        </p:spPr>
      </p:pic>
      <p:sp>
        <p:nvSpPr>
          <p:cNvPr id="15" name="Arrow: Curved Right 17">
            <a:extLst>
              <a:ext uri="{FF2B5EF4-FFF2-40B4-BE49-F238E27FC236}">
                <a16:creationId xmlns:a16="http://schemas.microsoft.com/office/drawing/2014/main" id="{22D8CC15-9FE3-4C4C-A58B-EFB71177AC65}"/>
              </a:ext>
            </a:extLst>
          </p:cNvPr>
          <p:cNvSpPr/>
          <p:nvPr/>
        </p:nvSpPr>
        <p:spPr>
          <a:xfrm rot="10800000" flipH="1">
            <a:off x="1749446" y="1666816"/>
            <a:ext cx="382811" cy="2318899"/>
          </a:xfrm>
          <a:prstGeom prst="curvedRightArrow">
            <a:avLst>
              <a:gd name="adj1" fmla="val 34565"/>
              <a:gd name="adj2" fmla="val 77903"/>
              <a:gd name="adj3" fmla="val 38637"/>
            </a:avLst>
          </a:prstGeom>
          <a:solidFill>
            <a:srgbClr val="FFD671"/>
          </a:solidFill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5500EB19-B878-4E13-9EE0-59AA041D52E6}"/>
              </a:ext>
            </a:extLst>
          </p:cNvPr>
          <p:cNvSpPr txBox="1"/>
          <p:nvPr/>
        </p:nvSpPr>
        <p:spPr>
          <a:xfrm>
            <a:off x="7387343" y="3866733"/>
            <a:ext cx="20694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Classical MD</a:t>
            </a:r>
          </a:p>
        </p:txBody>
      </p:sp>
      <p:sp>
        <p:nvSpPr>
          <p:cNvPr id="17" name="Tekstvak 16">
            <a:extLst>
              <a:ext uri="{FF2B5EF4-FFF2-40B4-BE49-F238E27FC236}">
                <a16:creationId xmlns:a16="http://schemas.microsoft.com/office/drawing/2014/main" id="{F131C47E-56F3-494D-BC94-48D7DC3F3320}"/>
              </a:ext>
            </a:extLst>
          </p:cNvPr>
          <p:cNvSpPr txBox="1"/>
          <p:nvPr/>
        </p:nvSpPr>
        <p:spPr>
          <a:xfrm>
            <a:off x="5491394" y="3858743"/>
            <a:ext cx="12796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DFTB</a:t>
            </a:r>
          </a:p>
        </p:txBody>
      </p:sp>
      <p:sp>
        <p:nvSpPr>
          <p:cNvPr id="19" name="Pijl: gekromd omhoog 18">
            <a:extLst>
              <a:ext uri="{FF2B5EF4-FFF2-40B4-BE49-F238E27FC236}">
                <a16:creationId xmlns:a16="http://schemas.microsoft.com/office/drawing/2014/main" id="{17809BA8-AAC2-458A-AC68-EA1F1D337669}"/>
              </a:ext>
            </a:extLst>
          </p:cNvPr>
          <p:cNvSpPr/>
          <p:nvPr/>
        </p:nvSpPr>
        <p:spPr>
          <a:xfrm rot="10800000" flipH="1">
            <a:off x="6394427" y="1029236"/>
            <a:ext cx="838200" cy="381000"/>
          </a:xfrm>
          <a:prstGeom prst="curvedUpArrow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0" name="Pijl: gekromd omhoog 19">
            <a:extLst>
              <a:ext uri="{FF2B5EF4-FFF2-40B4-BE49-F238E27FC236}">
                <a16:creationId xmlns:a16="http://schemas.microsoft.com/office/drawing/2014/main" id="{FAF9931E-EAB4-4403-9284-7BEC93128BFF}"/>
              </a:ext>
            </a:extLst>
          </p:cNvPr>
          <p:cNvSpPr/>
          <p:nvPr/>
        </p:nvSpPr>
        <p:spPr>
          <a:xfrm rot="10800000" flipV="1">
            <a:off x="6394428" y="3966396"/>
            <a:ext cx="838200" cy="381000"/>
          </a:xfrm>
          <a:prstGeom prst="curvedUpArrow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1" name="Google Shape;37;p3">
            <a:extLst>
              <a:ext uri="{FF2B5EF4-FFF2-40B4-BE49-F238E27FC236}">
                <a16:creationId xmlns:a16="http://schemas.microsoft.com/office/drawing/2014/main" id="{5EB45111-0B8C-4489-83C6-94D3D0AB182F}"/>
              </a:ext>
            </a:extLst>
          </p:cNvPr>
          <p:cNvSpPr txBox="1"/>
          <p:nvPr/>
        </p:nvSpPr>
        <p:spPr>
          <a:xfrm>
            <a:off x="-52487" y="1679394"/>
            <a:ext cx="1714524" cy="30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9210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FFFFFF"/>
                </a:solidFill>
              </a:rPr>
              <a:t>Introduction</a:t>
            </a:r>
          </a:p>
          <a:p>
            <a:pPr marL="292100" indent="-171450">
              <a:lnSpc>
                <a:spcPct val="150000"/>
              </a:lnSpc>
              <a:buClr>
                <a:srgbClr val="FFFFFF"/>
              </a:buClr>
              <a:buSzPts val="17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FFFFFF"/>
                </a:solidFill>
              </a:rPr>
              <a:t>MD system</a:t>
            </a:r>
          </a:p>
          <a:p>
            <a:pPr marL="292100" indent="-171450">
              <a:lnSpc>
                <a:spcPct val="150000"/>
              </a:lnSpc>
              <a:buClr>
                <a:srgbClr val="FFFFFF"/>
              </a:buClr>
              <a:buSzPts val="17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FFFFFF"/>
                </a:solidFill>
              </a:rPr>
              <a:t>QM model</a:t>
            </a:r>
          </a:p>
          <a:p>
            <a:pPr marL="292100" indent="-171450">
              <a:lnSpc>
                <a:spcPct val="150000"/>
              </a:lnSpc>
              <a:buClr>
                <a:srgbClr val="FFFFFF"/>
              </a:buClr>
              <a:buSzPts val="1700"/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rgbClr val="FFFFFF"/>
                </a:solidFill>
              </a:rPr>
              <a:t>Coupled QM-MD </a:t>
            </a:r>
          </a:p>
          <a:p>
            <a:pPr marL="292100" indent="-171450">
              <a:lnSpc>
                <a:spcPct val="150000"/>
              </a:lnSpc>
              <a:buClr>
                <a:srgbClr val="FFFFFF"/>
              </a:buClr>
              <a:buSzPts val="17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FFFFFF"/>
                </a:solidFill>
              </a:rPr>
              <a:t>Neural networks</a:t>
            </a:r>
          </a:p>
          <a:p>
            <a:pPr marL="29210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FFFFFF"/>
                </a:solidFill>
              </a:rPr>
              <a:t>Summary</a:t>
            </a:r>
          </a:p>
          <a:p>
            <a:pPr marL="45720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Char char="●"/>
            </a:pPr>
            <a:endParaRPr sz="1200" dirty="0">
              <a:solidFill>
                <a:srgbClr val="FFFFFF"/>
              </a:solidFill>
            </a:endParaRPr>
          </a:p>
        </p:txBody>
      </p:sp>
      <p:pic>
        <p:nvPicPr>
          <p:cNvPr id="16" name="Content Placeholder 5" descr="A close-up of some beads&#10;&#10;Description automatically generated with medium confidence">
            <a:extLst>
              <a:ext uri="{FF2B5EF4-FFF2-40B4-BE49-F238E27FC236}">
                <a16:creationId xmlns:a16="http://schemas.microsoft.com/office/drawing/2014/main" id="{6651D483-5FFD-6DD9-D815-7E413CC9E0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5"/>
          <a:srcRect l="65412"/>
          <a:stretch/>
        </p:blipFill>
        <p:spPr>
          <a:xfrm flipH="1">
            <a:off x="7094080" y="1837152"/>
            <a:ext cx="1571670" cy="1726749"/>
          </a:xfrm>
        </p:spPr>
      </p:pic>
    </p:spTree>
    <p:extLst>
      <p:ext uri="{BB962C8B-B14F-4D97-AF65-F5344CB8AC3E}">
        <p14:creationId xmlns:p14="http://schemas.microsoft.com/office/powerpoint/2010/main" val="2631419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4" grpId="0"/>
      <p:bldP spid="17" grpId="0"/>
      <p:bldP spid="19" grpId="0" animBg="1"/>
      <p:bldP spid="20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TU Delft">
      <a:dk1>
        <a:sysClr val="windowText" lastClr="000000"/>
      </a:dk1>
      <a:lt1>
        <a:srgbClr val="FFFFFF"/>
      </a:lt1>
      <a:dk2>
        <a:srgbClr val="00A6D6"/>
      </a:dk2>
      <a:lt2>
        <a:srgbClr val="FFFFFF"/>
      </a:lt2>
      <a:accent1>
        <a:srgbClr val="A5CA1A"/>
      </a:accent1>
      <a:accent2>
        <a:srgbClr val="E21A1A"/>
      </a:accent2>
      <a:accent3>
        <a:srgbClr val="6D177F"/>
      </a:accent3>
      <a:accent4>
        <a:srgbClr val="E64616"/>
      </a:accent4>
      <a:accent5>
        <a:srgbClr val="008891"/>
      </a:accent5>
      <a:accent6>
        <a:srgbClr val="6B8689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7426</TotalTime>
  <Words>1519</Words>
  <Application>Microsoft Office PowerPoint</Application>
  <PresentationFormat>Diavoorstelling (16:9)</PresentationFormat>
  <Paragraphs>523</Paragraphs>
  <Slides>44</Slides>
  <Notes>0</Notes>
  <HiddenSlides>0</HiddenSlides>
  <MMClips>2</MMClips>
  <ScaleCrop>false</ScaleCrop>
  <HeadingPairs>
    <vt:vector size="6" baseType="variant">
      <vt:variant>
        <vt:lpstr>Gebruikte lettertypen</vt:lpstr>
      </vt:variant>
      <vt:variant>
        <vt:i4>5</vt:i4>
      </vt:variant>
      <vt:variant>
        <vt:lpstr>Thema</vt:lpstr>
      </vt:variant>
      <vt:variant>
        <vt:i4>2</vt:i4>
      </vt:variant>
      <vt:variant>
        <vt:lpstr>Diatitels</vt:lpstr>
      </vt:variant>
      <vt:variant>
        <vt:i4>44</vt:i4>
      </vt:variant>
    </vt:vector>
  </HeadingPairs>
  <TitlesOfParts>
    <vt:vector size="51" baseType="lpstr">
      <vt:lpstr>Arial</vt:lpstr>
      <vt:lpstr>ArialMT</vt:lpstr>
      <vt:lpstr>Calibri</vt:lpstr>
      <vt:lpstr>Cambria Math</vt:lpstr>
      <vt:lpstr>Tahoma</vt:lpstr>
      <vt:lpstr>Office Theme</vt:lpstr>
      <vt:lpstr>Custom Design</vt:lpstr>
      <vt:lpstr>“Efficiently coupling QM and MD for the study of electrode-electrolyte interfaces”</vt:lpstr>
      <vt:lpstr>Introduction: electrode-electrolyte interface</vt:lpstr>
      <vt:lpstr>Introduction: electrode-electrolyte interface</vt:lpstr>
      <vt:lpstr>Problem: Accounting for polarisation</vt:lpstr>
      <vt:lpstr>Solution: Couple QM and MD</vt:lpstr>
      <vt:lpstr>Content</vt:lpstr>
      <vt:lpstr>MD system </vt:lpstr>
      <vt:lpstr>Density functional tight binding (DFTB)</vt:lpstr>
      <vt:lpstr>QM/MD loop</vt:lpstr>
      <vt:lpstr>Results: charge redistribution</vt:lpstr>
      <vt:lpstr>Result: ion reconfiguration</vt:lpstr>
      <vt:lpstr>Result: mean squared displacement (MSD)</vt:lpstr>
      <vt:lpstr>Result: angular orientation of water dipole</vt:lpstr>
      <vt:lpstr>Conclusion and recommendations</vt:lpstr>
      <vt:lpstr>Neural networks </vt:lpstr>
      <vt:lpstr>Fully connected neural network</vt:lpstr>
      <vt:lpstr>Convolutional neural network</vt:lpstr>
      <vt:lpstr>NN results: charge distribution</vt:lpstr>
      <vt:lpstr>NN-MD results: video</vt:lpstr>
      <vt:lpstr>NN-MD results: density profiles</vt:lpstr>
      <vt:lpstr>Conclusion and recommendations</vt:lpstr>
      <vt:lpstr>Summary</vt:lpstr>
      <vt:lpstr>Questions?</vt:lpstr>
      <vt:lpstr>MD system: CO2 reduction</vt:lpstr>
      <vt:lpstr>Density functional theory (DFT)</vt:lpstr>
      <vt:lpstr>Density functional tight binding (DFTB)</vt:lpstr>
      <vt:lpstr>Issues with CO2 reduction system</vt:lpstr>
      <vt:lpstr>DFT/DFTB comparison: Three layers</vt:lpstr>
      <vt:lpstr>DFT/DFTB comparison: Three layers</vt:lpstr>
      <vt:lpstr>DFT/DFTB comparison: Single layer</vt:lpstr>
      <vt:lpstr>QM-MD test simulation</vt:lpstr>
      <vt:lpstr>Estimating coupling time interval</vt:lpstr>
      <vt:lpstr>Pair correlation functions</vt:lpstr>
      <vt:lpstr>Total density profile</vt:lpstr>
      <vt:lpstr>Resulting charge difference  between C-MD and QM-MD</vt:lpstr>
      <vt:lpstr>MSD measurement: wall trajectories</vt:lpstr>
      <vt:lpstr>MSD measurements: bulk trajectories</vt:lpstr>
      <vt:lpstr>Diffusion coefficient</vt:lpstr>
      <vt:lpstr>Anode angular orientation</vt:lpstr>
      <vt:lpstr>Neural networks </vt:lpstr>
      <vt:lpstr>Neural networks</vt:lpstr>
      <vt:lpstr>Convolutional neural network</vt:lpstr>
      <vt:lpstr>NN results with ResNet + water</vt:lpstr>
      <vt:lpstr>Convolutional (convolutional) NN</vt:lpstr>
    </vt:vector>
  </TitlesOfParts>
  <Company>TU Delft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Saskia de Been</dc:creator>
  <cp:lastModifiedBy>Sebastiaan Hermans</cp:lastModifiedBy>
  <cp:revision>1053</cp:revision>
  <dcterms:created xsi:type="dcterms:W3CDTF">2015-07-09T11:57:30Z</dcterms:created>
  <dcterms:modified xsi:type="dcterms:W3CDTF">2022-06-22T21:12:07Z</dcterms:modified>
</cp:coreProperties>
</file>